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127" r:id="rId4"/>
  </p:sldMasterIdLst>
  <p:notesMasterIdLst>
    <p:notesMasterId r:id="rId11"/>
  </p:notesMasterIdLst>
  <p:handoutMasterIdLst>
    <p:handoutMasterId r:id="rId12"/>
  </p:handoutMasterIdLst>
  <p:sldIdLst>
    <p:sldId id="1914" r:id="rId5"/>
    <p:sldId id="1916" r:id="rId6"/>
    <p:sldId id="1918" r:id="rId7"/>
    <p:sldId id="1919" r:id="rId8"/>
    <p:sldId id="1911" r:id="rId9"/>
    <p:sldId id="1921" r:id="rId10"/>
  </p:sldIdLst>
  <p:sldSz cx="12192000" cy="6858000"/>
  <p:notesSz cx="6807200" cy="9939338"/>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6" orient="horz" pos="2840" userDrawn="1">
          <p15:clr>
            <a:srgbClr val="A4A3A4"/>
          </p15:clr>
        </p15:guide>
        <p15:guide id="8"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44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AEB1"/>
    <a:srgbClr val="92D050"/>
    <a:srgbClr val="DF0037"/>
    <a:srgbClr val="FFFFFF"/>
    <a:srgbClr val="01A369"/>
    <a:srgbClr val="8D7A5D"/>
    <a:srgbClr val="00559A"/>
    <a:srgbClr val="00B7B8"/>
    <a:srgbClr val="0000FF"/>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8733AC-EF9C-4B50-BDBA-C0F4743BEE32}" v="3" dt="2025-02-13T09:00:36.722"/>
  </p1510:revLst>
</p1510:revInfo>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548" y="44"/>
      </p:cViewPr>
      <p:guideLst>
        <p:guide orient="horz" pos="284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6"/>
            <a:ext cx="2949575" cy="498475"/>
          </a:xfrm>
          <a:prstGeom prst="rect">
            <a:avLst/>
          </a:prstGeom>
        </p:spPr>
        <p:txBody>
          <a:bodyPr vert="horz" lIns="91376" tIns="45690" rIns="91376" bIns="4569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4" y="6"/>
            <a:ext cx="2949575" cy="498475"/>
          </a:xfrm>
          <a:prstGeom prst="rect">
            <a:avLst/>
          </a:prstGeom>
        </p:spPr>
        <p:txBody>
          <a:bodyPr vert="horz" lIns="91376" tIns="45690" rIns="91376" bIns="45690" rtlCol="0"/>
          <a:lstStyle>
            <a:lvl1pPr algn="r">
              <a:defRPr sz="1200"/>
            </a:lvl1pPr>
          </a:lstStyle>
          <a:p>
            <a:fld id="{BF76ED96-DE1D-4C06-B2C4-C8F53C02BB38}" type="datetimeFigureOut">
              <a:rPr kumimoji="1" lang="ja-JP" altLang="en-US" smtClean="0"/>
              <a:t>2025/2/13</a:t>
            </a:fld>
            <a:endParaRPr kumimoji="1" lang="ja-JP" altLang="en-US"/>
          </a:p>
        </p:txBody>
      </p:sp>
      <p:sp>
        <p:nvSpPr>
          <p:cNvPr id="4" name="フッター プレースホルダー 3"/>
          <p:cNvSpPr>
            <a:spLocks noGrp="1"/>
          </p:cNvSpPr>
          <p:nvPr>
            <p:ph type="ftr" sz="quarter" idx="2"/>
          </p:nvPr>
        </p:nvSpPr>
        <p:spPr>
          <a:xfrm>
            <a:off x="7" y="9440871"/>
            <a:ext cx="2949575" cy="498475"/>
          </a:xfrm>
          <a:prstGeom prst="rect">
            <a:avLst/>
          </a:prstGeom>
        </p:spPr>
        <p:txBody>
          <a:bodyPr vert="horz" lIns="91376" tIns="45690" rIns="91376" bIns="45690" rtlCol="0" anchor="b"/>
          <a:lstStyle>
            <a:lvl1pPr algn="l">
              <a:defRPr sz="1200"/>
            </a:lvl1pPr>
          </a:lstStyle>
          <a:p>
            <a:r>
              <a:rPr kumimoji="1" lang="en-US" altLang="ja-JP"/>
              <a:t>Confidential</a:t>
            </a:r>
            <a:endParaRPr kumimoji="1" lang="ja-JP" altLang="en-US"/>
          </a:p>
        </p:txBody>
      </p:sp>
      <p:sp>
        <p:nvSpPr>
          <p:cNvPr id="5" name="スライド番号プレースホルダー 4"/>
          <p:cNvSpPr>
            <a:spLocks noGrp="1"/>
          </p:cNvSpPr>
          <p:nvPr>
            <p:ph type="sldNum" sz="quarter" idx="3"/>
          </p:nvPr>
        </p:nvSpPr>
        <p:spPr>
          <a:xfrm>
            <a:off x="3856044" y="9440871"/>
            <a:ext cx="2949575" cy="498475"/>
          </a:xfrm>
          <a:prstGeom prst="rect">
            <a:avLst/>
          </a:prstGeom>
        </p:spPr>
        <p:txBody>
          <a:bodyPr vert="horz" lIns="91376" tIns="45690" rIns="91376" bIns="45690" rtlCol="0" anchor="b"/>
          <a:lstStyle>
            <a:lvl1pPr algn="r">
              <a:defRPr sz="1200"/>
            </a:lvl1pPr>
          </a:lstStyle>
          <a:p>
            <a:fld id="{BFD0E2B3-BB58-46F9-8675-5D0E947F59F5}" type="slidenum">
              <a:rPr kumimoji="1" lang="ja-JP" altLang="en-US" smtClean="0"/>
              <a:t>‹#›</a:t>
            </a:fld>
            <a:endParaRPr kumimoji="1" lang="ja-JP" altLang="en-US"/>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f hdr="0" dt="0"/>
  <p:extLst>
    <p:ext uri="{56416CCD-93CA-4268-BC5B-53C4BB910035}">
      <p15:sldGuideLst xmlns:p15="http://schemas.microsoft.com/office/powerpoint/2012/main">
        <p15:guide id="1" orient="horz" pos="3130"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50375" cy="498966"/>
          </a:xfrm>
          <a:prstGeom prst="rect">
            <a:avLst/>
          </a:prstGeom>
        </p:spPr>
        <p:txBody>
          <a:bodyPr vert="horz" lIns="92164" tIns="46081" rIns="92164" bIns="460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1"/>
            <a:ext cx="2950374" cy="498966"/>
          </a:xfrm>
          <a:prstGeom prst="rect">
            <a:avLst/>
          </a:prstGeom>
        </p:spPr>
        <p:txBody>
          <a:bodyPr vert="horz" lIns="92164" tIns="46081" rIns="92164" bIns="46081" rtlCol="0"/>
          <a:lstStyle>
            <a:lvl1pPr algn="r">
              <a:defRPr sz="1200"/>
            </a:lvl1pPr>
          </a:lstStyle>
          <a:p>
            <a:fld id="{AAE2C4BB-DD5D-4EF0-8811-528209874544}" type="datetimeFigureOut">
              <a:rPr kumimoji="1" lang="ja-JP" altLang="en-US" smtClean="0"/>
              <a:t>2025/2/13</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164" tIns="46081" rIns="92164" bIns="46081" rtlCol="0" anchor="ctr"/>
          <a:lstStyle/>
          <a:p>
            <a:endParaRPr lang="ja-JP" altLang="en-US"/>
          </a:p>
        </p:txBody>
      </p:sp>
      <p:sp>
        <p:nvSpPr>
          <p:cNvPr id="5" name="ノート プレースホルダー 4"/>
          <p:cNvSpPr>
            <a:spLocks noGrp="1"/>
          </p:cNvSpPr>
          <p:nvPr>
            <p:ph type="body" sz="quarter" idx="3"/>
          </p:nvPr>
        </p:nvSpPr>
        <p:spPr>
          <a:xfrm>
            <a:off x="680244" y="4783359"/>
            <a:ext cx="5446723" cy="3913364"/>
          </a:xfrm>
          <a:prstGeom prst="rect">
            <a:avLst/>
          </a:prstGeom>
        </p:spPr>
        <p:txBody>
          <a:bodyPr vert="horz" lIns="92164" tIns="46081" rIns="92164" bIns="460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374"/>
            <a:ext cx="2950375" cy="498966"/>
          </a:xfrm>
          <a:prstGeom prst="rect">
            <a:avLst/>
          </a:prstGeom>
        </p:spPr>
        <p:txBody>
          <a:bodyPr vert="horz" lIns="92164" tIns="46081" rIns="92164" bIns="46081" rtlCol="0" anchor="b"/>
          <a:lstStyle>
            <a:lvl1pPr algn="l">
              <a:defRPr sz="1200"/>
            </a:lvl1pPr>
          </a:lstStyle>
          <a:p>
            <a:r>
              <a:rPr kumimoji="1" lang="en-US" altLang="ja-JP"/>
              <a:t>Confidential</a:t>
            </a:r>
            <a:endParaRPr kumimoji="1" lang="ja-JP" altLang="en-US"/>
          </a:p>
        </p:txBody>
      </p:sp>
      <p:sp>
        <p:nvSpPr>
          <p:cNvPr id="7" name="スライド番号プレースホルダー 6"/>
          <p:cNvSpPr>
            <a:spLocks noGrp="1"/>
          </p:cNvSpPr>
          <p:nvPr>
            <p:ph type="sldNum" sz="quarter" idx="5"/>
          </p:nvPr>
        </p:nvSpPr>
        <p:spPr>
          <a:xfrm>
            <a:off x="3855221" y="9440374"/>
            <a:ext cx="2950374" cy="498966"/>
          </a:xfrm>
          <a:prstGeom prst="rect">
            <a:avLst/>
          </a:prstGeom>
        </p:spPr>
        <p:txBody>
          <a:bodyPr vert="horz" lIns="92164" tIns="46081" rIns="92164" bIns="46081" rtlCol="0" anchor="b"/>
          <a:lstStyle>
            <a:lvl1pPr algn="r">
              <a:defRPr sz="1200"/>
            </a:lvl1pPr>
          </a:lstStyle>
          <a:p>
            <a:fld id="{24DE13BB-FCB6-4491-A87D-1E9BA7500F8E}" type="slidenum">
              <a:rPr kumimoji="1" lang="ja-JP" altLang="en-US" smtClean="0"/>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Arial" panose="020B0604020202020204" pitchFamily="34" charset="0"/>
        <a:ea typeface="+mn-ea"/>
        <a:cs typeface="+mn-cs"/>
      </a:defRPr>
    </a:lvl1pPr>
    <a:lvl2pPr marL="457200" algn="l" defTabSz="914400" rtl="0" eaLnBrk="1" latinLnBrk="0" hangingPunct="1">
      <a:defRPr kumimoji="1" sz="1200" kern="1200">
        <a:solidFill>
          <a:schemeClr val="tx1"/>
        </a:solidFill>
        <a:latin typeface="Arial" panose="020B0604020202020204" pitchFamily="34" charset="0"/>
        <a:ea typeface="+mn-ea"/>
        <a:cs typeface="+mn-cs"/>
      </a:defRPr>
    </a:lvl2pPr>
    <a:lvl3pPr marL="914400" algn="l" defTabSz="914400" rtl="0" eaLnBrk="1" latinLnBrk="0" hangingPunct="1">
      <a:defRPr kumimoji="1" sz="1200" kern="1200">
        <a:solidFill>
          <a:schemeClr val="tx1"/>
        </a:solidFill>
        <a:latin typeface="Arial" panose="020B0604020202020204" pitchFamily="34" charset="0"/>
        <a:ea typeface="+mn-ea"/>
        <a:cs typeface="+mn-cs"/>
      </a:defRPr>
    </a:lvl3pPr>
    <a:lvl4pPr marL="1371600" algn="l" defTabSz="914400" rtl="0" eaLnBrk="1" latinLnBrk="0" hangingPunct="1">
      <a:defRPr kumimoji="1" sz="1200" kern="1200">
        <a:solidFill>
          <a:schemeClr val="tx1"/>
        </a:solidFill>
        <a:latin typeface="Arial" panose="020B0604020202020204" pitchFamily="34" charset="0"/>
        <a:ea typeface="+mn-ea"/>
        <a:cs typeface="+mn-cs"/>
      </a:defRPr>
    </a:lvl4pPr>
    <a:lvl5pPr marL="1828800" algn="l" defTabSz="914400" rtl="0" eaLnBrk="1" latinLnBrk="0" hangingPunct="1">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3FB41-1801-2E16-7EC5-6FF8AFCF62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DC99BB-0FB5-E2FC-7B85-847C74F2B5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76BF282-C498-61B3-BEDE-4BDF82439819}"/>
              </a:ext>
            </a:extLst>
          </p:cNvPr>
          <p:cNvSpPr>
            <a:spLocks noGrp="1"/>
          </p:cNvSpPr>
          <p:nvPr>
            <p:ph type="body" idx="1"/>
          </p:nvPr>
        </p:nvSpPr>
        <p:spPr/>
        <p:txBody>
          <a:bodyPr/>
          <a:lstStyle/>
          <a:p>
            <a:endParaRPr kumimoji="1" lang="en-US" altLang="ja-JP"/>
          </a:p>
        </p:txBody>
      </p:sp>
      <p:sp>
        <p:nvSpPr>
          <p:cNvPr id="4" name="フッター プレースホルダー 3">
            <a:extLst>
              <a:ext uri="{FF2B5EF4-FFF2-40B4-BE49-F238E27FC236}">
                <a16:creationId xmlns:a16="http://schemas.microsoft.com/office/drawing/2014/main" id="{C5999408-80AE-903F-E9AF-6E77DF5E9FC6}"/>
              </a:ext>
            </a:extLst>
          </p:cNvPr>
          <p:cNvSpPr>
            <a:spLocks noGrp="1"/>
          </p:cNvSpPr>
          <p:nvPr>
            <p:ph type="ftr" sz="quarter" idx="4"/>
          </p:nvPr>
        </p:nvSpPr>
        <p:spPr/>
        <p:txBody>
          <a:bodyPr/>
          <a:lstStyle/>
          <a:p>
            <a:r>
              <a:rPr kumimoji="1" lang="en-US" altLang="ja-JP"/>
              <a:t>Confidential</a:t>
            </a:r>
            <a:endParaRPr kumimoji="1" lang="ja-JP" altLang="en-US"/>
          </a:p>
        </p:txBody>
      </p:sp>
      <p:sp>
        <p:nvSpPr>
          <p:cNvPr id="5" name="スライド番号プレースホルダー 4">
            <a:extLst>
              <a:ext uri="{FF2B5EF4-FFF2-40B4-BE49-F238E27FC236}">
                <a16:creationId xmlns:a16="http://schemas.microsoft.com/office/drawing/2014/main" id="{B001F40B-B4E5-9D69-ED45-57B0E586C1C6}"/>
              </a:ext>
            </a:extLst>
          </p:cNvPr>
          <p:cNvSpPr>
            <a:spLocks noGrp="1"/>
          </p:cNvSpPr>
          <p:nvPr>
            <p:ph type="sldNum" sz="quarter" idx="5"/>
          </p:nvPr>
        </p:nvSpPr>
        <p:spPr/>
        <p:txBody>
          <a:bodyPr/>
          <a:lstStyle/>
          <a:p>
            <a:fld id="{24DE13BB-FCB6-4491-A87D-1E9BA7500F8E}" type="slidenum">
              <a:rPr kumimoji="1" lang="ja-JP" altLang="en-US" smtClean="0"/>
              <a:t>2</a:t>
            </a:fld>
            <a:endParaRPr kumimoji="1" lang="ja-JP" altLang="en-US"/>
          </a:p>
        </p:txBody>
      </p:sp>
    </p:spTree>
    <p:extLst>
      <p:ext uri="{BB962C8B-B14F-4D97-AF65-F5344CB8AC3E}">
        <p14:creationId xmlns:p14="http://schemas.microsoft.com/office/powerpoint/2010/main" val="217162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15938" y="549275"/>
            <a:ext cx="5759450" cy="3240088"/>
          </a:xfrm>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r>
              <a:rPr kumimoji="1" lang="en-US" altLang="ja-JP"/>
              <a:t>Confidential</a:t>
            </a:r>
            <a:endParaRPr kumimoji="1" lang="ja-JP" altLang="en-US"/>
          </a:p>
        </p:txBody>
      </p:sp>
      <p:sp>
        <p:nvSpPr>
          <p:cNvPr id="5" name="スライド番号プレースホルダー 4"/>
          <p:cNvSpPr>
            <a:spLocks noGrp="1"/>
          </p:cNvSpPr>
          <p:nvPr>
            <p:ph type="sldNum" sz="quarter" idx="5"/>
          </p:nvPr>
        </p:nvSpPr>
        <p:spPr/>
        <p:txBody>
          <a:bodyPr/>
          <a:lstStyle/>
          <a:p>
            <a:fld id="{24DE13BB-FCB6-4491-A87D-1E9BA7500F8E}" type="slidenum">
              <a:rPr kumimoji="1" lang="ja-JP" altLang="en-US" smtClean="0"/>
              <a:t>4</a:t>
            </a:fld>
            <a:endParaRPr kumimoji="1" lang="ja-JP" altLang="en-US"/>
          </a:p>
        </p:txBody>
      </p:sp>
    </p:spTree>
    <p:extLst>
      <p:ext uri="{BB962C8B-B14F-4D97-AF65-F5344CB8AC3E}">
        <p14:creationId xmlns:p14="http://schemas.microsoft.com/office/powerpoint/2010/main" val="3735754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r>
              <a:rPr kumimoji="1" lang="en-US" altLang="ja-JP"/>
              <a:t>Confidential</a:t>
            </a:r>
            <a:endParaRPr kumimoji="1" lang="ja-JP" altLang="en-US"/>
          </a:p>
        </p:txBody>
      </p:sp>
      <p:sp>
        <p:nvSpPr>
          <p:cNvPr id="5" name="スライド番号プレースホルダー 4"/>
          <p:cNvSpPr>
            <a:spLocks noGrp="1"/>
          </p:cNvSpPr>
          <p:nvPr>
            <p:ph type="sldNum" sz="quarter" idx="5"/>
          </p:nvPr>
        </p:nvSpPr>
        <p:spPr/>
        <p:txBody>
          <a:bodyPr/>
          <a:lstStyle/>
          <a:p>
            <a:fld id="{24DE13BB-FCB6-4491-A87D-1E9BA7500F8E}" type="slidenum">
              <a:rPr kumimoji="1" lang="ja-JP" altLang="en-US" smtClean="0"/>
              <a:t>5</a:t>
            </a:fld>
            <a:endParaRPr kumimoji="1" lang="ja-JP" altLang="en-US"/>
          </a:p>
        </p:txBody>
      </p:sp>
    </p:spTree>
    <p:extLst>
      <p:ext uri="{BB962C8B-B14F-4D97-AF65-F5344CB8AC3E}">
        <p14:creationId xmlns:p14="http://schemas.microsoft.com/office/powerpoint/2010/main" val="3247421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65E128E-79B9-412A-BBFD-2EFBE4991B78}"/>
              </a:ext>
            </a:extLst>
          </p:cNvPr>
          <p:cNvSpPr>
            <a:spLocks noGrp="1"/>
          </p:cNvSpPr>
          <p:nvPr>
            <p:ph type="title" hasCustomPrompt="1"/>
          </p:nvPr>
        </p:nvSpPr>
        <p:spPr>
          <a:xfrm>
            <a:off x="1061824" y="2781547"/>
            <a:ext cx="10080625" cy="647998"/>
          </a:xfrm>
          <a:prstGeom prst="rect">
            <a:avLst/>
          </a:prstGeom>
        </p:spPr>
        <p:txBody>
          <a:bodyPr wrap="square" lIns="0" tIns="0" rIns="0" bIns="0" anchor="b">
            <a:spAutoFit/>
          </a:bodyPr>
          <a:lstStyle>
            <a:lvl1pPr marL="0" indent="0">
              <a:lnSpc>
                <a:spcPct val="125000"/>
              </a:lnSpc>
              <a:defRPr sz="3600">
                <a:solidFill>
                  <a:schemeClr val="tx1"/>
                </a:solidFill>
              </a:defRPr>
            </a:lvl1pPr>
          </a:lstStyle>
          <a:p>
            <a:r>
              <a:rPr kumimoji="1" lang="ja-JP" altLang="en-US"/>
              <a:t>セクションタイトル</a:t>
            </a:r>
          </a:p>
        </p:txBody>
      </p:sp>
      <p:sp>
        <p:nvSpPr>
          <p:cNvPr id="2" name="スライド番号プレースホルダー 1">
            <a:extLst>
              <a:ext uri="{FF2B5EF4-FFF2-40B4-BE49-F238E27FC236}">
                <a16:creationId xmlns:a16="http://schemas.microsoft.com/office/drawing/2014/main" id="{AF461A41-1C88-9DB4-E2B9-60CF68E55E73}"/>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32258421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665" userDrawn="1">
          <p15:clr>
            <a:srgbClr val="FBAE40"/>
          </p15:clr>
        </p15:guide>
        <p15:guide id="3" pos="701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1">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7C2C1F9A-1DAC-3BD7-29C7-DC5E2F2CF0E5}"/>
              </a:ext>
            </a:extLst>
          </p:cNvPr>
          <p:cNvCxnSpPr>
            <a:cxnSpLocks/>
          </p:cNvCxnSpPr>
          <p:nvPr userDrawn="1"/>
        </p:nvCxnSpPr>
        <p:spPr>
          <a:xfrm>
            <a:off x="0" y="902216"/>
            <a:ext cx="6096000"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タイトル 3">
            <a:extLst>
              <a:ext uri="{FF2B5EF4-FFF2-40B4-BE49-F238E27FC236}">
                <a16:creationId xmlns:a16="http://schemas.microsoft.com/office/drawing/2014/main" id="{7EE986CB-C732-2A15-0538-5A8EB9A870E4}"/>
              </a:ext>
            </a:extLst>
          </p:cNvPr>
          <p:cNvSpPr>
            <a:spLocks noGrp="1"/>
          </p:cNvSpPr>
          <p:nvPr>
            <p:ph type="title" hasCustomPrompt="1"/>
          </p:nvPr>
        </p:nvSpPr>
        <p:spPr>
          <a:xfrm>
            <a:off x="521701" y="450627"/>
            <a:ext cx="11154362" cy="451589"/>
          </a:xfrm>
          <a:prstGeom prst="rect">
            <a:avLst/>
          </a:prstGeom>
        </p:spPr>
        <p:txBody>
          <a:bodyPr wrap="square" lIns="0" tIns="36000" rIns="0" bIns="36000" anchor="b">
            <a:spAutoFit/>
          </a:bodyPr>
          <a:lstStyle>
            <a:lvl1pPr>
              <a:defRPr sz="2400"/>
            </a:lvl1pPr>
          </a:lstStyle>
          <a:p>
            <a:r>
              <a:rPr kumimoji="1" lang="ja-JP" altLang="en-US"/>
              <a:t>ページタイトル</a:t>
            </a:r>
          </a:p>
        </p:txBody>
      </p:sp>
      <p:sp>
        <p:nvSpPr>
          <p:cNvPr id="2" name="スライド番号プレースホルダー 1">
            <a:extLst>
              <a:ext uri="{FF2B5EF4-FFF2-40B4-BE49-F238E27FC236}">
                <a16:creationId xmlns:a16="http://schemas.microsoft.com/office/drawing/2014/main" id="{6862E9C5-F3A0-92AE-973B-BFB0777A73FB}"/>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
        <p:nvSpPr>
          <p:cNvPr id="4" name="テキスト プレースホルダー 4">
            <a:extLst>
              <a:ext uri="{FF2B5EF4-FFF2-40B4-BE49-F238E27FC236}">
                <a16:creationId xmlns:a16="http://schemas.microsoft.com/office/drawing/2014/main" id="{1F63A101-CCBE-3119-6615-EFD2BF284D28}"/>
              </a:ext>
            </a:extLst>
          </p:cNvPr>
          <p:cNvSpPr>
            <a:spLocks noGrp="1"/>
          </p:cNvSpPr>
          <p:nvPr>
            <p:ph type="body" sz="quarter" idx="11" hasCustomPrompt="1"/>
          </p:nvPr>
        </p:nvSpPr>
        <p:spPr>
          <a:xfrm>
            <a:off x="521701" y="1092413"/>
            <a:ext cx="11160000" cy="252570"/>
          </a:xfrm>
          <a:prstGeom prst="rect">
            <a:avLst/>
          </a:prstGeom>
          <a:noFill/>
          <a:ln>
            <a:solidFill>
              <a:schemeClr val="bg1"/>
            </a:solidFill>
          </a:ln>
        </p:spPr>
        <p:txBody>
          <a:bodyPr wrap="square" lIns="0" tIns="0" rIns="0" bIns="0" rtlCol="0" anchor="t" anchorCtr="0">
            <a:spAutoFit/>
          </a:bodyPr>
          <a:lstStyle>
            <a:lvl1pPr algn="l">
              <a:defRPr lang="ja-JP" altLang="en-US" sz="1400" spc="-30" dirty="0" smtClean="0">
                <a:latin typeface="+mn-lt"/>
                <a:ea typeface="+mn-ea"/>
                <a:cs typeface="Arial" charset="0"/>
              </a:defRPr>
            </a:lvl1pPr>
            <a:lvl2pPr>
              <a:defRPr lang="ja-JP" altLang="en-US" sz="1900" dirty="0" smtClean="0">
                <a:latin typeface="Arial" charset="0"/>
                <a:ea typeface="+mn-ea"/>
                <a:cs typeface="Arial" charset="0"/>
              </a:defRPr>
            </a:lvl2pPr>
            <a:lvl3pPr>
              <a:defRPr lang="ja-JP" altLang="en-US" sz="1900" dirty="0" smtClean="0">
                <a:latin typeface="Arial" charset="0"/>
                <a:ea typeface="+mn-ea"/>
                <a:cs typeface="Arial" charset="0"/>
              </a:defRPr>
            </a:lvl3pPr>
            <a:lvl4pPr>
              <a:defRPr lang="ja-JP" altLang="en-US" sz="1900" dirty="0" smtClean="0">
                <a:latin typeface="Arial" charset="0"/>
                <a:ea typeface="+mn-ea"/>
                <a:cs typeface="Arial" charset="0"/>
              </a:defRPr>
            </a:lvl4pPr>
            <a:lvl5pPr>
              <a:defRPr lang="ja-JP" altLang="en-US" sz="1900" dirty="0">
                <a:latin typeface="Arial" charset="0"/>
                <a:cs typeface="Arial" charset="0"/>
              </a:defRPr>
            </a:lvl5pPr>
          </a:lstStyle>
          <a:p>
            <a:pPr lvl="0" algn="just" fontAlgn="base">
              <a:lnSpc>
                <a:spcPct val="125000"/>
              </a:lnSpc>
              <a:spcBef>
                <a:spcPct val="0"/>
              </a:spcBef>
              <a:spcAft>
                <a:spcPct val="0"/>
              </a:spcAft>
            </a:pPr>
            <a:r>
              <a:rPr kumimoji="1" lang="ja-JP" altLang="en-US"/>
              <a:t>キーメッセージ</a:t>
            </a:r>
          </a:p>
        </p:txBody>
      </p:sp>
    </p:spTree>
    <p:extLst>
      <p:ext uri="{BB962C8B-B14F-4D97-AF65-F5344CB8AC3E}">
        <p14:creationId xmlns:p14="http://schemas.microsoft.com/office/powerpoint/2010/main" val="604631335"/>
      </p:ext>
    </p:extLst>
  </p:cSld>
  <p:clrMapOvr>
    <a:masterClrMapping/>
  </p:clrMapOvr>
  <p:extLst>
    <p:ext uri="{DCECCB84-F9BA-43D5-87BE-67443E8EF086}">
      <p15:sldGuideLst xmlns:p15="http://schemas.microsoft.com/office/powerpoint/2012/main">
        <p15:guide id="1" orient="horz" userDrawn="1">
          <p15:clr>
            <a:srgbClr val="FBAE40"/>
          </p15:clr>
        </p15:guide>
        <p15:guide id="2" pos="551" userDrawn="1">
          <p15:clr>
            <a:srgbClr val="FBAE40"/>
          </p15:clr>
        </p15:guide>
        <p15:guide id="4" orient="horz" pos="572" userDrawn="1">
          <p15:clr>
            <a:srgbClr val="FBAE40"/>
          </p15:clr>
        </p15:guide>
        <p15:guide id="5" orient="horz" pos="799" userDrawn="1">
          <p15:clr>
            <a:srgbClr val="FBAE40"/>
          </p15:clr>
        </p15:guide>
        <p15:guide id="6" orient="horz" pos="3974" userDrawn="1">
          <p15:clr>
            <a:srgbClr val="FBAE40"/>
          </p15:clr>
        </p15:guide>
        <p15:guide id="8" pos="4067" userDrawn="1">
          <p15:clr>
            <a:srgbClr val="FBAE40"/>
          </p15:clr>
        </p15:guide>
        <p15:guide id="9" pos="3613" userDrawn="1">
          <p15:clr>
            <a:srgbClr val="FBAE40"/>
          </p15:clr>
        </p15:guide>
        <p15:guide id="11" pos="7129" userDrawn="1">
          <p15:clr>
            <a:srgbClr val="FBAE40"/>
          </p15:clr>
        </p15:guide>
        <p15:guide id="12" orient="horz" pos="68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1-1">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7CAE8D-44E0-4B92-82A3-FE0DDA065B64}"/>
              </a:ext>
            </a:extLst>
          </p:cNvPr>
          <p:cNvCxnSpPr>
            <a:cxnSpLocks/>
          </p:cNvCxnSpPr>
          <p:nvPr userDrawn="1"/>
        </p:nvCxnSpPr>
        <p:spPr>
          <a:xfrm>
            <a:off x="0" y="671396"/>
            <a:ext cx="6096000" cy="0"/>
          </a:xfrm>
          <a:prstGeom prst="line">
            <a:avLst/>
          </a:prstGeom>
          <a:ln w="6350">
            <a:solidFill>
              <a:srgbClr val="00B7B8"/>
            </a:solidFill>
          </a:ln>
        </p:spPr>
        <p:style>
          <a:lnRef idx="1">
            <a:schemeClr val="accent1"/>
          </a:lnRef>
          <a:fillRef idx="0">
            <a:schemeClr val="accent1"/>
          </a:fillRef>
          <a:effectRef idx="0">
            <a:schemeClr val="accent1"/>
          </a:effectRef>
          <a:fontRef idx="minor">
            <a:schemeClr val="tx1"/>
          </a:fontRef>
        </p:style>
      </p:cxnSp>
      <p:sp>
        <p:nvSpPr>
          <p:cNvPr id="4" name="タイトル 3">
            <a:extLst>
              <a:ext uri="{FF2B5EF4-FFF2-40B4-BE49-F238E27FC236}">
                <a16:creationId xmlns:a16="http://schemas.microsoft.com/office/drawing/2014/main" id="{9E023EC8-E063-4B00-AAB2-390CBE3B360D}"/>
              </a:ext>
            </a:extLst>
          </p:cNvPr>
          <p:cNvSpPr>
            <a:spLocks noGrp="1"/>
          </p:cNvSpPr>
          <p:nvPr>
            <p:ph type="title" hasCustomPrompt="1"/>
          </p:nvPr>
        </p:nvSpPr>
        <p:spPr>
          <a:xfrm>
            <a:off x="567365" y="376976"/>
            <a:ext cx="11067790" cy="337840"/>
          </a:xfrm>
          <a:prstGeom prst="rect">
            <a:avLst/>
          </a:prstGeom>
        </p:spPr>
        <p:txBody>
          <a:bodyPr wrap="square" lIns="0" tIns="36000" rIns="0" bIns="36000">
            <a:spAutoFit/>
          </a:bodyPr>
          <a:lstStyle>
            <a:lvl1pPr>
              <a:defRPr sz="1723"/>
            </a:lvl1pPr>
          </a:lstStyle>
          <a:p>
            <a:r>
              <a:rPr kumimoji="1" lang="ja-JP" altLang="en-US"/>
              <a:t>ページタイトル</a:t>
            </a:r>
          </a:p>
        </p:txBody>
      </p:sp>
      <p:sp>
        <p:nvSpPr>
          <p:cNvPr id="3" name="スライド番号プレースホルダー 2">
            <a:extLst>
              <a:ext uri="{FF2B5EF4-FFF2-40B4-BE49-F238E27FC236}">
                <a16:creationId xmlns:a16="http://schemas.microsoft.com/office/drawing/2014/main" id="{C338E2DF-9C71-1E08-ACD6-D6AD5513A838}"/>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2619220409"/>
      </p:ext>
    </p:extLst>
  </p:cSld>
  <p:clrMapOvr>
    <a:masterClrMapping/>
  </p:clrMapOvr>
  <p:extLst>
    <p:ext uri="{DCECCB84-F9BA-43D5-87BE-67443E8EF086}">
      <p15:sldGuideLst xmlns:p15="http://schemas.microsoft.com/office/powerpoint/2012/main">
        <p15:guide id="1" orient="horz" userDrawn="1">
          <p15:clr>
            <a:srgbClr val="FBAE40"/>
          </p15:clr>
        </p15:guide>
        <p15:guide id="2" pos="769" userDrawn="1">
          <p15:clr>
            <a:srgbClr val="FBAE40"/>
          </p15:clr>
        </p15:guide>
        <p15:guide id="3" pos="6911" userDrawn="1">
          <p15:clr>
            <a:srgbClr val="FBAE40"/>
          </p15:clr>
        </p15:guide>
        <p15:guide id="4" orient="horz" pos="572" userDrawn="1">
          <p15:clr>
            <a:srgbClr val="FBAE40"/>
          </p15:clr>
        </p15:guide>
        <p15:guide id="5" orient="horz" pos="799" userDrawn="1">
          <p15:clr>
            <a:srgbClr val="FBAE40"/>
          </p15:clr>
        </p15:guide>
        <p15:guide id="6" orient="horz" pos="3974" userDrawn="1">
          <p15:clr>
            <a:srgbClr val="FBAE40"/>
          </p15:clr>
        </p15:guide>
        <p15:guide id="7" pos="6631" userDrawn="1">
          <p15:clr>
            <a:srgbClr val="FBAE40"/>
          </p15:clr>
        </p15:guide>
        <p15:guide id="8" pos="4119" userDrawn="1">
          <p15:clr>
            <a:srgbClr val="FBAE40"/>
          </p15:clr>
        </p15:guide>
        <p15:guide id="9" pos="3561" userDrawn="1">
          <p15:clr>
            <a:srgbClr val="FBAE40"/>
          </p15:clr>
        </p15:guide>
        <p15:guide id="10" pos="630" userDrawn="1">
          <p15:clr>
            <a:srgbClr val="FBAE40"/>
          </p15:clr>
        </p15:guide>
        <p15:guide id="11" pos="7050" userDrawn="1">
          <p15:clr>
            <a:srgbClr val="FBAE40"/>
          </p15:clr>
        </p15:guide>
        <p15:guide id="12" orient="horz" pos="686" userDrawn="1">
          <p15:clr>
            <a:srgbClr val="FBAE40"/>
          </p15:clr>
        </p15:guide>
        <p15:guide id="13" orient="horz" pos="23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537AE357-98A9-83AB-CEA0-904CE0ED63A0}"/>
              </a:ext>
            </a:extLst>
          </p:cNvPr>
          <p:cNvCxnSpPr>
            <a:cxnSpLocks/>
          </p:cNvCxnSpPr>
          <p:nvPr userDrawn="1"/>
        </p:nvCxnSpPr>
        <p:spPr>
          <a:xfrm>
            <a:off x="1" y="2705383"/>
            <a:ext cx="4301823"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タイトル 3">
            <a:extLst>
              <a:ext uri="{FF2B5EF4-FFF2-40B4-BE49-F238E27FC236}">
                <a16:creationId xmlns:a16="http://schemas.microsoft.com/office/drawing/2014/main" id="{1FCD9621-6883-A9DF-30A9-910A4FDA6DE8}"/>
              </a:ext>
            </a:extLst>
          </p:cNvPr>
          <p:cNvSpPr>
            <a:spLocks noGrp="1"/>
          </p:cNvSpPr>
          <p:nvPr>
            <p:ph type="title" hasCustomPrompt="1"/>
          </p:nvPr>
        </p:nvSpPr>
        <p:spPr>
          <a:xfrm>
            <a:off x="524816" y="2253794"/>
            <a:ext cx="5571184" cy="451589"/>
          </a:xfrm>
          <a:prstGeom prst="rect">
            <a:avLst/>
          </a:prstGeom>
        </p:spPr>
        <p:txBody>
          <a:bodyPr wrap="square" lIns="0" tIns="36000" rIns="0" bIns="36000" anchor="b">
            <a:spAutoFit/>
          </a:bodyPr>
          <a:lstStyle>
            <a:lvl1pPr>
              <a:defRPr sz="2400"/>
            </a:lvl1pPr>
          </a:lstStyle>
          <a:p>
            <a:r>
              <a:rPr kumimoji="1" lang="ja-JP" altLang="en-US"/>
              <a:t>セクションタイトル</a:t>
            </a:r>
          </a:p>
        </p:txBody>
      </p:sp>
      <p:sp>
        <p:nvSpPr>
          <p:cNvPr id="6" name="スライド番号プレースホルダー 5">
            <a:extLst>
              <a:ext uri="{FF2B5EF4-FFF2-40B4-BE49-F238E27FC236}">
                <a16:creationId xmlns:a16="http://schemas.microsoft.com/office/drawing/2014/main" id="{766611B3-B739-9693-7A4C-1B4720917A7D}"/>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3143986027"/>
      </p:ext>
    </p:extLst>
  </p:cSld>
  <p:clrMapOvr>
    <a:masterClrMapping/>
  </p:clrMapOvr>
  <p:extLst>
    <p:ext uri="{DCECCB84-F9BA-43D5-87BE-67443E8EF086}">
      <p15:sldGuideLst xmlns:p15="http://schemas.microsoft.com/office/powerpoint/2012/main">
        <p15:guide id="1" orient="horz" userDrawn="1">
          <p15:clr>
            <a:srgbClr val="FBAE40"/>
          </p15:clr>
        </p15:guide>
        <p15:guide id="2" pos="769" userDrawn="1">
          <p15:clr>
            <a:srgbClr val="FBAE40"/>
          </p15:clr>
        </p15:guide>
        <p15:guide id="3" pos="6911" userDrawn="1">
          <p15:clr>
            <a:srgbClr val="FBAE40"/>
          </p15:clr>
        </p15:guide>
        <p15:guide id="4" orient="horz" pos="1706" userDrawn="1">
          <p15:clr>
            <a:srgbClr val="FBAE40"/>
          </p15:clr>
        </p15:guide>
        <p15:guide id="5" orient="horz" pos="799" userDrawn="1">
          <p15:clr>
            <a:srgbClr val="FBAE40"/>
          </p15:clr>
        </p15:guide>
        <p15:guide id="6" orient="horz" pos="397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 &amp; page">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39CF0BBD-88E9-7D67-7A3E-065002BB2DD8}"/>
              </a:ext>
            </a:extLst>
          </p:cNvPr>
          <p:cNvSpPr>
            <a:spLocks noGrp="1"/>
          </p:cNvSpPr>
          <p:nvPr>
            <p:ph type="title" hasCustomPrompt="1"/>
          </p:nvPr>
        </p:nvSpPr>
        <p:spPr>
          <a:xfrm>
            <a:off x="0" y="-361267"/>
            <a:ext cx="12192000" cy="318924"/>
          </a:xfrm>
          <a:prstGeom prst="rect">
            <a:avLst/>
          </a:prstGeom>
          <a:solidFill>
            <a:schemeClr val="accent1"/>
          </a:solidFill>
        </p:spPr>
        <p:txBody>
          <a:bodyPr wrap="square" lIns="180000" tIns="36000" rIns="180000" bIns="36000" anchor="b">
            <a:spAutoFit/>
          </a:bodyPr>
          <a:lstStyle>
            <a:lvl1pPr>
              <a:defRPr sz="1600">
                <a:solidFill>
                  <a:schemeClr val="tx1"/>
                </a:solidFill>
              </a:defRPr>
            </a:lvl1pPr>
          </a:lstStyle>
          <a:p>
            <a:r>
              <a:rPr kumimoji="1" lang="ja-JP" altLang="en-US"/>
              <a:t>ページタイトル</a:t>
            </a:r>
          </a:p>
        </p:txBody>
      </p:sp>
      <p:sp>
        <p:nvSpPr>
          <p:cNvPr id="2" name="スライド番号プレースホルダー 1">
            <a:extLst>
              <a:ext uri="{FF2B5EF4-FFF2-40B4-BE49-F238E27FC236}">
                <a16:creationId xmlns:a16="http://schemas.microsoft.com/office/drawing/2014/main" id="{E1CEE2EF-A528-670A-5964-75E3F6B83472}"/>
              </a:ext>
            </a:extLst>
          </p:cNvPr>
          <p:cNvSpPr>
            <a:spLocks noGrp="1"/>
          </p:cNvSpPr>
          <p:nvPr>
            <p:ph type="sldNum" sz="quarter" idx="10"/>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2873754501"/>
      </p:ext>
    </p:extLst>
  </p:cSld>
  <p:clrMapOvr>
    <a:masterClrMapping/>
  </p:clrMapOvr>
  <p:extLst>
    <p:ext uri="{DCECCB84-F9BA-43D5-87BE-67443E8EF086}">
      <p15:sldGuideLst xmlns:p15="http://schemas.microsoft.com/office/powerpoint/2012/main">
        <p15:guide id="1" orient="horz" userDrawn="1">
          <p15:clr>
            <a:srgbClr val="FBAE40"/>
          </p15:clr>
        </p15:guide>
        <p15:guide id="2" orient="horz" pos="397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85A97797-6E78-77DB-6EBB-0261AACD8E33}"/>
              </a:ext>
            </a:extLst>
          </p:cNvPr>
          <p:cNvSpPr>
            <a:spLocks noGrp="1"/>
          </p:cNvSpPr>
          <p:nvPr>
            <p:ph type="title" hasCustomPrompt="1"/>
          </p:nvPr>
        </p:nvSpPr>
        <p:spPr>
          <a:xfrm>
            <a:off x="0" y="-361267"/>
            <a:ext cx="12192000" cy="318924"/>
          </a:xfrm>
          <a:prstGeom prst="rect">
            <a:avLst/>
          </a:prstGeom>
          <a:solidFill>
            <a:schemeClr val="accent1"/>
          </a:solidFill>
        </p:spPr>
        <p:txBody>
          <a:bodyPr wrap="square" lIns="180000" tIns="36000" rIns="180000" bIns="36000" anchor="b">
            <a:spAutoFit/>
          </a:bodyPr>
          <a:lstStyle>
            <a:lvl1pPr>
              <a:defRPr sz="1600">
                <a:solidFill>
                  <a:schemeClr val="tx1"/>
                </a:solidFill>
              </a:defRPr>
            </a:lvl1pPr>
          </a:lstStyle>
          <a:p>
            <a:r>
              <a:rPr kumimoji="1" lang="ja-JP" altLang="en-US"/>
              <a:t>ページタイトル</a:t>
            </a:r>
          </a:p>
        </p:txBody>
      </p:sp>
    </p:spTree>
    <p:extLst>
      <p:ext uri="{BB962C8B-B14F-4D97-AF65-F5344CB8AC3E}">
        <p14:creationId xmlns:p14="http://schemas.microsoft.com/office/powerpoint/2010/main" val="1651705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標準レイアウト（1ページ目）">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7C2C1F9A-1DAC-3BD7-29C7-DC5E2F2CF0E5}"/>
              </a:ext>
            </a:extLst>
          </p:cNvPr>
          <p:cNvCxnSpPr>
            <a:cxnSpLocks/>
          </p:cNvCxnSpPr>
          <p:nvPr userDrawn="1"/>
        </p:nvCxnSpPr>
        <p:spPr>
          <a:xfrm>
            <a:off x="0" y="908232"/>
            <a:ext cx="6096000" cy="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5" name="タイトル 3">
            <a:extLst>
              <a:ext uri="{FF2B5EF4-FFF2-40B4-BE49-F238E27FC236}">
                <a16:creationId xmlns:a16="http://schemas.microsoft.com/office/drawing/2014/main" id="{7EE986CB-C732-2A15-0538-5A8EB9A870E4}"/>
              </a:ext>
            </a:extLst>
          </p:cNvPr>
          <p:cNvSpPr>
            <a:spLocks noGrp="1"/>
          </p:cNvSpPr>
          <p:nvPr>
            <p:ph type="title" hasCustomPrompt="1"/>
          </p:nvPr>
        </p:nvSpPr>
        <p:spPr>
          <a:xfrm>
            <a:off x="515564" y="456643"/>
            <a:ext cx="11160000" cy="451589"/>
          </a:xfrm>
          <a:prstGeom prst="rect">
            <a:avLst/>
          </a:prstGeom>
        </p:spPr>
        <p:txBody>
          <a:bodyPr wrap="square" lIns="0" tIns="36000" rIns="0" bIns="36000" anchor="b">
            <a:spAutoFit/>
          </a:bodyPr>
          <a:lstStyle>
            <a:lvl1pPr>
              <a:defRPr sz="2400"/>
            </a:lvl1pPr>
          </a:lstStyle>
          <a:p>
            <a:r>
              <a:rPr kumimoji="1" lang="ja-JP" altLang="en-US"/>
              <a:t>ページタイトル</a:t>
            </a:r>
          </a:p>
        </p:txBody>
      </p:sp>
      <p:sp>
        <p:nvSpPr>
          <p:cNvPr id="6" name="テキスト プレースホルダー 4">
            <a:extLst>
              <a:ext uri="{FF2B5EF4-FFF2-40B4-BE49-F238E27FC236}">
                <a16:creationId xmlns:a16="http://schemas.microsoft.com/office/drawing/2014/main" id="{65210624-91BA-01C6-E807-D983F66B51A0}"/>
              </a:ext>
            </a:extLst>
          </p:cNvPr>
          <p:cNvSpPr>
            <a:spLocks noGrp="1"/>
          </p:cNvSpPr>
          <p:nvPr>
            <p:ph type="body" sz="quarter" idx="11" hasCustomPrompt="1"/>
          </p:nvPr>
        </p:nvSpPr>
        <p:spPr>
          <a:xfrm>
            <a:off x="521701" y="1092413"/>
            <a:ext cx="11160000" cy="252570"/>
          </a:xfrm>
          <a:prstGeom prst="rect">
            <a:avLst/>
          </a:prstGeom>
          <a:noFill/>
          <a:ln>
            <a:solidFill>
              <a:schemeClr val="bg1"/>
            </a:solidFill>
          </a:ln>
        </p:spPr>
        <p:txBody>
          <a:bodyPr wrap="square" lIns="0" tIns="0" rIns="0" bIns="0" rtlCol="0" anchor="t" anchorCtr="0">
            <a:spAutoFit/>
          </a:bodyPr>
          <a:lstStyle>
            <a:lvl1pPr algn="l">
              <a:defRPr lang="ja-JP" altLang="en-US" sz="1400" spc="-30" dirty="0" smtClean="0">
                <a:latin typeface="+mn-lt"/>
                <a:ea typeface="+mn-ea"/>
                <a:cs typeface="Arial" charset="0"/>
              </a:defRPr>
            </a:lvl1pPr>
            <a:lvl2pPr>
              <a:defRPr lang="ja-JP" altLang="en-US" sz="1900" dirty="0" smtClean="0">
                <a:latin typeface="Arial" charset="0"/>
                <a:ea typeface="+mn-ea"/>
                <a:cs typeface="Arial" charset="0"/>
              </a:defRPr>
            </a:lvl2pPr>
            <a:lvl3pPr>
              <a:defRPr lang="ja-JP" altLang="en-US" sz="1900" dirty="0" smtClean="0">
                <a:latin typeface="Arial" charset="0"/>
                <a:ea typeface="+mn-ea"/>
                <a:cs typeface="Arial" charset="0"/>
              </a:defRPr>
            </a:lvl3pPr>
            <a:lvl4pPr>
              <a:defRPr lang="ja-JP" altLang="en-US" sz="1900" dirty="0" smtClean="0">
                <a:latin typeface="Arial" charset="0"/>
                <a:ea typeface="+mn-ea"/>
                <a:cs typeface="Arial" charset="0"/>
              </a:defRPr>
            </a:lvl4pPr>
            <a:lvl5pPr>
              <a:defRPr lang="ja-JP" altLang="en-US" sz="1900" dirty="0">
                <a:latin typeface="Arial" charset="0"/>
                <a:cs typeface="Arial" charset="0"/>
              </a:defRPr>
            </a:lvl5pPr>
          </a:lstStyle>
          <a:p>
            <a:pPr lvl="0" algn="just" fontAlgn="base">
              <a:lnSpc>
                <a:spcPct val="125000"/>
              </a:lnSpc>
              <a:spcBef>
                <a:spcPct val="0"/>
              </a:spcBef>
              <a:spcAft>
                <a:spcPct val="0"/>
              </a:spcAft>
            </a:pPr>
            <a:r>
              <a:rPr kumimoji="1" lang="ja-JP" altLang="en-US"/>
              <a:t>キーメッセージ</a:t>
            </a:r>
          </a:p>
        </p:txBody>
      </p:sp>
      <p:sp>
        <p:nvSpPr>
          <p:cNvPr id="8" name="スライド番号プレースホルダー 7">
            <a:extLst>
              <a:ext uri="{FF2B5EF4-FFF2-40B4-BE49-F238E27FC236}">
                <a16:creationId xmlns:a16="http://schemas.microsoft.com/office/drawing/2014/main" id="{057C8FB9-0F69-2DE6-57CB-5F1638120242}"/>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Tree>
    <p:extLst>
      <p:ext uri="{BB962C8B-B14F-4D97-AF65-F5344CB8AC3E}">
        <p14:creationId xmlns:p14="http://schemas.microsoft.com/office/powerpoint/2010/main" val="4167158876"/>
      </p:ext>
    </p:extLst>
  </p:cSld>
  <p:clrMapOvr>
    <a:masterClrMapping/>
  </p:clrMapOvr>
  <p:extLst>
    <p:ext uri="{DCECCB84-F9BA-43D5-87BE-67443E8EF086}">
      <p15:sldGuideLst xmlns:p15="http://schemas.microsoft.com/office/powerpoint/2012/main">
        <p15:guide id="1" orient="horz">
          <p15:clr>
            <a:srgbClr val="FBAE40"/>
          </p15:clr>
        </p15:guide>
        <p15:guide id="2" pos="551">
          <p15:clr>
            <a:srgbClr val="FBAE40"/>
          </p15:clr>
        </p15:guide>
        <p15:guide id="5" orient="horz" pos="799">
          <p15:clr>
            <a:srgbClr val="FBAE40"/>
          </p15:clr>
        </p15:guide>
        <p15:guide id="6" orient="horz" pos="3974">
          <p15:clr>
            <a:srgbClr val="FBAE40"/>
          </p15:clr>
        </p15:guide>
        <p15:guide id="8" pos="4067">
          <p15:clr>
            <a:srgbClr val="FBAE40"/>
          </p15:clr>
        </p15:guide>
        <p15:guide id="9" pos="3613">
          <p15:clr>
            <a:srgbClr val="FBAE40"/>
          </p15:clr>
        </p15:guide>
        <p15:guide id="11" pos="7129">
          <p15:clr>
            <a:srgbClr val="FBAE40"/>
          </p15:clr>
        </p15:guide>
        <p15:guide id="12" orient="horz" pos="686">
          <p15:clr>
            <a:srgbClr val="FBAE40"/>
          </p15:clr>
        </p15:guide>
        <p15:guide id="13" orient="horz" pos="1026">
          <p15:clr>
            <a:srgbClr val="FBAE40"/>
          </p15:clr>
        </p15:guide>
        <p15:guide id="14" orient="horz" pos="1139">
          <p15:clr>
            <a:srgbClr val="FBAE40"/>
          </p15:clr>
        </p15:guide>
        <p15:guide id="15" orient="horz" pos="3861">
          <p15:clr>
            <a:srgbClr val="FBAE40"/>
          </p15:clr>
        </p15:guide>
        <p15:guide id="16" orient="horz" pos="913">
          <p15:clr>
            <a:srgbClr val="FBAE40"/>
          </p15:clr>
        </p15:guide>
        <p15:guide id="17" orient="horz" pos="1253">
          <p15:clr>
            <a:srgbClr val="FBAE40"/>
          </p15:clr>
        </p15:guide>
        <p15:guide id="18" orient="horz" pos="57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5" name="スライド番号プレースホルダー 1">
            <a:extLst>
              <a:ext uri="{FF2B5EF4-FFF2-40B4-BE49-F238E27FC236}">
                <a16:creationId xmlns:a16="http://schemas.microsoft.com/office/drawing/2014/main" id="{ECE614EE-D7A0-D2EB-1CD0-AE0629170AA5}"/>
              </a:ext>
            </a:extLst>
          </p:cNvPr>
          <p:cNvSpPr>
            <a:spLocks noGrp="1"/>
          </p:cNvSpPr>
          <p:nvPr>
            <p:ph type="sldNum" sz="quarter" idx="4"/>
          </p:nvPr>
        </p:nvSpPr>
        <p:spPr>
          <a:xfrm>
            <a:off x="11410653" y="6487732"/>
            <a:ext cx="254878" cy="246221"/>
          </a:xfrm>
          <a:prstGeom prst="rect">
            <a:avLst/>
          </a:prstGeom>
        </p:spPr>
        <p:txBody>
          <a:bodyPr vert="horz" wrap="none" lIns="0" tIns="0" rIns="0" bIns="0" rtlCol="0" anchor="ctr" anchorCtr="0">
            <a:spAutoFit/>
          </a:bodyPr>
          <a:lstStyle>
            <a:lvl1pPr>
              <a:defRPr kumimoji="1" lang="ja-JP" altLang="en-US" sz="1600" b="1" smtClean="0">
                <a:latin typeface="+mn-lt"/>
                <a:cs typeface="Arial" pitchFamily="34" charset="0"/>
              </a:defRPr>
            </a:lvl1p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a:t>
            </a:fld>
            <a:endParaRPr lang="en-US" altLang="ja-JP"/>
          </a:p>
        </p:txBody>
      </p:sp>
      <p:sp>
        <p:nvSpPr>
          <p:cNvPr id="2" name="テキスト プレースホルダー 1">
            <a:extLst>
              <a:ext uri="{FF2B5EF4-FFF2-40B4-BE49-F238E27FC236}">
                <a16:creationId xmlns:a16="http://schemas.microsoft.com/office/drawing/2014/main" id="{6F629C58-7D71-E5DB-EAC6-6B4A0542FCC3}"/>
              </a:ext>
            </a:extLst>
          </p:cNvPr>
          <p:cNvSpPr>
            <a:spLocks noGrp="1"/>
          </p:cNvSpPr>
          <p:nvPr>
            <p:ph type="body" idx="1"/>
          </p:nvPr>
        </p:nvSpPr>
        <p:spPr>
          <a:xfrm>
            <a:off x="515937" y="1253331"/>
            <a:ext cx="11160125" cy="4351338"/>
          </a:xfrm>
          <a:prstGeom prst="rect">
            <a:avLst/>
          </a:prstGeom>
        </p:spPr>
        <p:txBody>
          <a:bodyPr vert="horz" lIns="0" tIns="0" rIns="0" bIns="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252758807"/>
      </p:ext>
    </p:extLst>
  </p:cSld>
  <p:clrMap bg1="lt1" tx1="dk1" bg2="lt2" tx2="dk2" accent1="accent1" accent2="accent2" accent3="accent3" accent4="accent4" accent5="accent5" accent6="accent6" hlink="hlink" folHlink="folHlink"/>
  <p:sldLayoutIdLst>
    <p:sldLayoutId id="2147484131" r:id="rId1"/>
    <p:sldLayoutId id="2147484129" r:id="rId2"/>
    <p:sldLayoutId id="2147484130" r:id="rId3"/>
    <p:sldLayoutId id="2147484132" r:id="rId4"/>
    <p:sldLayoutId id="2147484133" r:id="rId5"/>
    <p:sldLayoutId id="2147484136" r:id="rId6"/>
    <p:sldLayoutId id="2147484137" r:id="rId7"/>
  </p:sldLayoutIdLst>
  <p:hf hdr="0" ftr="0" dt="0"/>
  <p:txStyles>
    <p:titleStyle>
      <a:lvl1pPr algn="l" defTabSz="1219186" rtl="0" eaLnBrk="1" latinLnBrk="0" hangingPunct="1">
        <a:spcBef>
          <a:spcPct val="0"/>
        </a:spcBef>
        <a:buNone/>
        <a:defRPr kumimoji="1" sz="2462" b="1" kern="1200" spc="-62" baseline="0">
          <a:solidFill>
            <a:schemeClr val="tx1"/>
          </a:solidFill>
          <a:latin typeface="+mj-ea"/>
          <a:ea typeface="+mj-ea"/>
          <a:cs typeface="+mj-cs"/>
        </a:defRPr>
      </a:lvl1pPr>
    </p:titleStyle>
    <p:bodyStyle>
      <a:lvl1pPr marL="0" marR="0" indent="0" algn="l" defTabSz="1219186" rtl="0" eaLnBrk="1" fontAlgn="auto" latinLnBrk="0" hangingPunct="1">
        <a:lnSpc>
          <a:spcPct val="125000"/>
        </a:lnSpc>
        <a:spcBef>
          <a:spcPts val="0"/>
        </a:spcBef>
        <a:spcAft>
          <a:spcPts val="0"/>
        </a:spcAft>
        <a:buClrTx/>
        <a:buSzPct val="100000"/>
        <a:buFont typeface="Arial" panose="020B0604020202020204" pitchFamily="34" charset="0"/>
        <a:buNone/>
        <a:tabLst/>
        <a:defRPr kumimoji="1" sz="1400"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00"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00"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00"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00"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p:bodyStyle>
    <p:otherStyle>
      <a:defPPr>
        <a:defRPr lang="en-US"/>
      </a:defPPr>
      <a:lvl1pPr marL="0" algn="l" defTabSz="1219186" rtl="0" eaLnBrk="1" latinLnBrk="0" hangingPunct="1">
        <a:defRPr kumimoji="1" sz="2400" kern="1200">
          <a:solidFill>
            <a:schemeClr val="tx1"/>
          </a:solidFill>
          <a:latin typeface="+mn-lt"/>
          <a:ea typeface="+mn-ea"/>
          <a:cs typeface="+mn-cs"/>
        </a:defRPr>
      </a:lvl1pPr>
      <a:lvl2pPr marL="609594" algn="l" defTabSz="1219186" rtl="0" eaLnBrk="1" latinLnBrk="0" hangingPunct="1">
        <a:defRPr kumimoji="1" sz="2400" kern="1200">
          <a:solidFill>
            <a:schemeClr val="tx1"/>
          </a:solidFill>
          <a:latin typeface="+mn-lt"/>
          <a:ea typeface="+mn-ea"/>
          <a:cs typeface="+mn-cs"/>
        </a:defRPr>
      </a:lvl2pPr>
      <a:lvl3pPr marL="1219186" algn="l" defTabSz="1219186" rtl="0" eaLnBrk="1" latinLnBrk="0" hangingPunct="1">
        <a:defRPr kumimoji="1" sz="2400" kern="1200">
          <a:solidFill>
            <a:schemeClr val="tx1"/>
          </a:solidFill>
          <a:latin typeface="+mn-lt"/>
          <a:ea typeface="+mn-ea"/>
          <a:cs typeface="+mn-cs"/>
        </a:defRPr>
      </a:lvl3pPr>
      <a:lvl4pPr marL="1828779" algn="l" defTabSz="1219186" rtl="0" eaLnBrk="1" latinLnBrk="0" hangingPunct="1">
        <a:defRPr kumimoji="1" sz="2400" kern="1200">
          <a:solidFill>
            <a:schemeClr val="tx1"/>
          </a:solidFill>
          <a:latin typeface="+mn-lt"/>
          <a:ea typeface="+mn-ea"/>
          <a:cs typeface="+mn-cs"/>
        </a:defRPr>
      </a:lvl4pPr>
      <a:lvl5pPr marL="2438371" algn="l" defTabSz="1219186" rtl="0" eaLnBrk="1" latinLnBrk="0" hangingPunct="1">
        <a:defRPr kumimoji="1" sz="2400" kern="1200">
          <a:solidFill>
            <a:schemeClr val="tx1"/>
          </a:solidFill>
          <a:latin typeface="+mn-lt"/>
          <a:ea typeface="+mn-ea"/>
          <a:cs typeface="+mn-cs"/>
        </a:defRPr>
      </a:lvl5pPr>
      <a:lvl6pPr marL="3047965" algn="l" defTabSz="1219186" rtl="0" eaLnBrk="1" latinLnBrk="0" hangingPunct="1">
        <a:defRPr kumimoji="1" sz="2400" kern="1200">
          <a:solidFill>
            <a:schemeClr val="tx1"/>
          </a:solidFill>
          <a:latin typeface="+mn-lt"/>
          <a:ea typeface="+mn-ea"/>
          <a:cs typeface="+mn-cs"/>
        </a:defRPr>
      </a:lvl6pPr>
      <a:lvl7pPr marL="3657559" algn="l" defTabSz="1219186" rtl="0" eaLnBrk="1" latinLnBrk="0" hangingPunct="1">
        <a:defRPr kumimoji="1" sz="2400" kern="1200">
          <a:solidFill>
            <a:schemeClr val="tx1"/>
          </a:solidFill>
          <a:latin typeface="+mn-lt"/>
          <a:ea typeface="+mn-ea"/>
          <a:cs typeface="+mn-cs"/>
        </a:defRPr>
      </a:lvl7pPr>
      <a:lvl8pPr marL="4267150" algn="l" defTabSz="1219186" rtl="0" eaLnBrk="1" latinLnBrk="0" hangingPunct="1">
        <a:defRPr kumimoji="1" sz="2400" kern="1200">
          <a:solidFill>
            <a:schemeClr val="tx1"/>
          </a:solidFill>
          <a:latin typeface="+mn-lt"/>
          <a:ea typeface="+mn-ea"/>
          <a:cs typeface="+mn-cs"/>
        </a:defRPr>
      </a:lvl8pPr>
      <a:lvl9pPr marL="4876743" algn="l" defTabSz="1219186"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840" userDrawn="1">
          <p15:clr>
            <a:srgbClr val="A4A3A4"/>
          </p15:clr>
        </p15:guide>
        <p15:guide id="4" pos="7355" userDrawn="1">
          <p15:clr>
            <a:srgbClr val="A4A3A4"/>
          </p15:clr>
        </p15:guide>
        <p15:guide id="5" pos="325" userDrawn="1">
          <p15:clr>
            <a:srgbClr val="A4A3A4"/>
          </p15:clr>
        </p15:guide>
        <p15:guide id="8" orient="horz" userDrawn="1">
          <p15:clr>
            <a:srgbClr val="A4A3A4"/>
          </p15:clr>
        </p15:guide>
        <p15:guide id="9" orient="horz" pos="4320" userDrawn="1">
          <p15:clr>
            <a:srgbClr val="A4A3A4"/>
          </p15:clr>
        </p15:guide>
        <p15:guide id="12" userDrawn="1">
          <p15:clr>
            <a:srgbClr val="A4A3A4"/>
          </p15:clr>
        </p15:guide>
        <p15:guide id="13" pos="7680" userDrawn="1">
          <p15:clr>
            <a:srgbClr val="A4A3A4"/>
          </p15:clr>
        </p15:guide>
        <p15:guide id="14" orient="horz" pos="2160"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uditconfirmation.co.jp/certifiedlist.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uditconfirmation.co.jp/answerer/manual/qrg_law-ja.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svg"/><Relationship Id="rId12" Type="http://schemas.openxmlformats.org/officeDocument/2006/relationships/hyperlink" Target="https://auditconfirmation.co.jp/support/index.html#chat"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balancegateway.jp" TargetMode="External"/><Relationship Id="rId10" Type="http://schemas.openxmlformats.org/officeDocument/2006/relationships/image" Target="../media/image7.png"/><Relationship Id="rId4" Type="http://schemas.openxmlformats.org/officeDocument/2006/relationships/hyperlink" Target="https://auditconfirmation.co.jp/support/index.html" TargetMode="External"/><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FBE283-E68E-BB01-4B78-EC50407B885B}"/>
              </a:ext>
            </a:extLst>
          </p:cNvPr>
          <p:cNvSpPr>
            <a:spLocks noGrp="1"/>
          </p:cNvSpPr>
          <p:nvPr>
            <p:ph type="title"/>
          </p:nvPr>
        </p:nvSpPr>
        <p:spPr>
          <a:xfrm>
            <a:off x="1061824" y="1276252"/>
            <a:ext cx="10080625" cy="1340495"/>
          </a:xfrm>
        </p:spPr>
        <p:txBody>
          <a:bodyPr/>
          <a:lstStyle/>
          <a:p>
            <a:r>
              <a:rPr lang="ja-JP" altLang="en-US"/>
              <a:t>確認手続における</a:t>
            </a:r>
            <a:br>
              <a:rPr lang="en-US" altLang="ja-JP"/>
            </a:br>
            <a:r>
              <a:rPr lang="en-US" altLang="ja-JP"/>
              <a:t>Balance</a:t>
            </a:r>
            <a:r>
              <a:rPr lang="ja-JP" altLang="en-US"/>
              <a:t> </a:t>
            </a:r>
            <a:r>
              <a:rPr lang="en-US" altLang="ja-JP"/>
              <a:t>Gateway </a:t>
            </a:r>
            <a:r>
              <a:rPr lang="ja-JP" altLang="en-US"/>
              <a:t>の利用について</a:t>
            </a:r>
          </a:p>
        </p:txBody>
      </p:sp>
      <p:sp>
        <p:nvSpPr>
          <p:cNvPr id="3" name="テキスト プレースホルダー 17">
            <a:extLst>
              <a:ext uri="{FF2B5EF4-FFF2-40B4-BE49-F238E27FC236}">
                <a16:creationId xmlns:a16="http://schemas.microsoft.com/office/drawing/2014/main" id="{57A56A4B-1556-C86B-794D-73A1A084E550}"/>
              </a:ext>
            </a:extLst>
          </p:cNvPr>
          <p:cNvSpPr txBox="1">
            <a:spLocks/>
          </p:cNvSpPr>
          <p:nvPr/>
        </p:nvSpPr>
        <p:spPr>
          <a:xfrm>
            <a:off x="1062449" y="2848839"/>
            <a:ext cx="10080000" cy="216470"/>
          </a:xfrm>
          <a:prstGeom prst="rect">
            <a:avLst/>
          </a:prstGeom>
          <a:noFill/>
          <a:ln>
            <a:solidFill>
              <a:schemeClr val="bg1"/>
            </a:solidFill>
          </a:ln>
        </p:spPr>
        <p:txBody>
          <a:bodyPr vert="horz" wrap="square" lIns="0" tIns="0" rIns="0" bIns="0" rtlCol="0" anchor="t" anchorCtr="0">
            <a:spAutoFit/>
          </a:bodyPr>
          <a:lstStyle>
            <a:lvl1pPr marL="0" marR="0" indent="0" algn="l" defTabSz="1219186" rtl="0" eaLnBrk="1" fontAlgn="auto" latinLnBrk="0" hangingPunct="1">
              <a:lnSpc>
                <a:spcPct val="106000"/>
              </a:lnSpc>
              <a:spcBef>
                <a:spcPts val="1300"/>
              </a:spcBef>
              <a:spcAft>
                <a:spcPts val="0"/>
              </a:spcAft>
              <a:buClrTx/>
              <a:buSzPct val="100000"/>
              <a:buFont typeface="Arial" panose="020B0604020202020204" pitchFamily="34" charset="0"/>
              <a:buNone/>
              <a:tabLst/>
              <a:defRPr kumimoji="1" sz="1477"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77"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67"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a:lstStyle>
          <a:p>
            <a:pPr marL="273050" indent="-273050">
              <a:lnSpc>
                <a:spcPct val="125000"/>
              </a:lnSpc>
              <a:spcBef>
                <a:spcPts val="0"/>
              </a:spcBef>
            </a:pPr>
            <a:r>
              <a:rPr lang="en-US" altLang="ja-JP" sz="1200">
                <a:effectLst/>
                <a:latin typeface="+mn-lt"/>
                <a:ea typeface="+mn-ea"/>
              </a:rPr>
              <a:t>※	Balance Gateway </a:t>
            </a:r>
            <a:r>
              <a:rPr lang="ja-JP" altLang="en-US" sz="1200">
                <a:effectLst/>
                <a:latin typeface="+mn-lt"/>
                <a:ea typeface="+mn-ea"/>
              </a:rPr>
              <a:t>の概要と機能に関しましては、別冊</a:t>
            </a:r>
            <a:r>
              <a:rPr lang="en-US" altLang="ja-JP" sz="1200">
                <a:effectLst/>
                <a:latin typeface="+mn-lt"/>
                <a:ea typeface="+mn-ea"/>
              </a:rPr>
              <a:t>『Balance Gateway </a:t>
            </a:r>
            <a:r>
              <a:rPr lang="ja-JP" altLang="en-US" sz="1200">
                <a:effectLst/>
                <a:latin typeface="+mn-lt"/>
                <a:ea typeface="+mn-ea"/>
              </a:rPr>
              <a:t>概要・機能紹介</a:t>
            </a:r>
            <a:r>
              <a:rPr lang="en-US" altLang="ja-JP" sz="1200">
                <a:effectLst/>
                <a:latin typeface="+mn-lt"/>
                <a:ea typeface="+mn-ea"/>
              </a:rPr>
              <a:t>』</a:t>
            </a:r>
            <a:r>
              <a:rPr lang="ja-JP" altLang="en-US" sz="1200">
                <a:effectLst/>
                <a:latin typeface="+mn-lt"/>
                <a:ea typeface="+mn-ea"/>
              </a:rPr>
              <a:t>をご覧ください。</a:t>
            </a:r>
            <a:endParaRPr lang="en-US" altLang="ja-JP" sz="1100">
              <a:latin typeface="+mn-lt"/>
              <a:ea typeface="+mn-ea"/>
            </a:endParaRPr>
          </a:p>
        </p:txBody>
      </p:sp>
      <p:sp>
        <p:nvSpPr>
          <p:cNvPr id="4" name="テキスト ボックス 3">
            <a:extLst>
              <a:ext uri="{FF2B5EF4-FFF2-40B4-BE49-F238E27FC236}">
                <a16:creationId xmlns:a16="http://schemas.microsoft.com/office/drawing/2014/main" id="{C4EC4F63-667F-79BB-A8C9-1123210B1495}"/>
              </a:ext>
            </a:extLst>
          </p:cNvPr>
          <p:cNvSpPr txBox="1"/>
          <p:nvPr/>
        </p:nvSpPr>
        <p:spPr>
          <a:xfrm>
            <a:off x="522865" y="91329"/>
            <a:ext cx="6647287" cy="920422"/>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spc="-50">
              <a:solidFill>
                <a:srgbClr val="00B050"/>
              </a:solidFill>
              <a:latin typeface="+mn-lt"/>
            </a:endParaRPr>
          </a:p>
          <a:p>
            <a:pPr>
              <a:spcBef>
                <a:spcPts val="0"/>
              </a:spcBef>
              <a:buSzPct val="100000"/>
            </a:pPr>
            <a:r>
              <a:rPr kumimoji="1" lang="ja-JP" altLang="en-US" sz="1050" spc="-50">
                <a:solidFill>
                  <a:srgbClr val="00B050"/>
                </a:solidFill>
                <a:latin typeface="+mn-lt"/>
              </a:rPr>
              <a:t>本</a:t>
            </a:r>
            <a:r>
              <a:rPr kumimoji="1" lang="en-US" altLang="ja-JP" sz="1050" spc="-50">
                <a:solidFill>
                  <a:srgbClr val="00B050"/>
                </a:solidFill>
                <a:latin typeface="+mn-lt"/>
              </a:rPr>
              <a:t>PowerPoint</a:t>
            </a:r>
            <a:r>
              <a:rPr kumimoji="1" lang="ja-JP" altLang="en-US" sz="1050" spc="-50">
                <a:solidFill>
                  <a:srgbClr val="00B050"/>
                </a:solidFill>
                <a:latin typeface="+mn-lt"/>
              </a:rPr>
              <a:t>を編集の上、別冊</a:t>
            </a:r>
            <a:r>
              <a:rPr kumimoji="1" lang="en-US" altLang="ja-JP" sz="1050" spc="-50">
                <a:solidFill>
                  <a:srgbClr val="00B050"/>
                </a:solidFill>
                <a:latin typeface="+mn-lt"/>
              </a:rPr>
              <a:t>『Balance Gateway </a:t>
            </a:r>
            <a:r>
              <a:rPr kumimoji="1" lang="ja-JP" altLang="en-US" sz="1050" spc="-50">
                <a:solidFill>
                  <a:srgbClr val="00B050"/>
                </a:solidFill>
                <a:latin typeface="+mn-lt"/>
              </a:rPr>
              <a:t>概要・機能紹介</a:t>
            </a:r>
            <a:r>
              <a:rPr kumimoji="1" lang="en-US" altLang="ja-JP" sz="1050" spc="-50">
                <a:solidFill>
                  <a:srgbClr val="00B050"/>
                </a:solidFill>
                <a:latin typeface="+mn-lt"/>
              </a:rPr>
              <a:t>』</a:t>
            </a:r>
            <a:r>
              <a:rPr kumimoji="1" lang="ja-JP" altLang="en-US" sz="1050" spc="-50">
                <a:solidFill>
                  <a:srgbClr val="00B050"/>
                </a:solidFill>
                <a:latin typeface="+mn-lt"/>
              </a:rPr>
              <a:t>とともに被監査会社にお渡しください。</a:t>
            </a:r>
            <a:endParaRPr kumimoji="1" lang="en-US" altLang="ja-JP" sz="1050" spc="-50">
              <a:solidFill>
                <a:srgbClr val="00B050"/>
              </a:solidFill>
              <a:latin typeface="+mn-lt"/>
            </a:endParaRPr>
          </a:p>
          <a:p>
            <a:pPr>
              <a:spcBef>
                <a:spcPts val="0"/>
              </a:spcBef>
              <a:buSzPct val="100000"/>
            </a:pPr>
            <a:r>
              <a:rPr kumimoji="1" lang="en-US" altLang="ja-JP" sz="1050" spc="-50">
                <a:solidFill>
                  <a:srgbClr val="00B050"/>
                </a:solidFill>
                <a:latin typeface="+mn-lt"/>
              </a:rPr>
              <a:t>2</a:t>
            </a:r>
            <a:r>
              <a:rPr kumimoji="1" lang="ja-JP" altLang="en-US" sz="1050" spc="-50">
                <a:solidFill>
                  <a:srgbClr val="00B050"/>
                </a:solidFill>
                <a:latin typeface="+mn-lt"/>
              </a:rPr>
              <a:t>ページ～</a:t>
            </a:r>
            <a:r>
              <a:rPr kumimoji="1" lang="en-US" altLang="ja-JP" sz="1050" spc="-50">
                <a:solidFill>
                  <a:srgbClr val="00B050"/>
                </a:solidFill>
                <a:latin typeface="+mn-lt"/>
              </a:rPr>
              <a:t>4</a:t>
            </a:r>
            <a:r>
              <a:rPr kumimoji="1" lang="ja-JP" altLang="en-US" sz="1050" spc="-50">
                <a:solidFill>
                  <a:srgbClr val="00B050"/>
                </a:solidFill>
                <a:latin typeface="+mn-lt"/>
              </a:rPr>
              <a:t>ページは、該当するページを選択しご利用ください。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この緑のテキストボックスは削除してください</a:t>
            </a:r>
          </a:p>
        </p:txBody>
      </p:sp>
      <p:sp>
        <p:nvSpPr>
          <p:cNvPr id="5" name="テキスト プレースホルダー 17">
            <a:extLst>
              <a:ext uri="{FF2B5EF4-FFF2-40B4-BE49-F238E27FC236}">
                <a16:creationId xmlns:a16="http://schemas.microsoft.com/office/drawing/2014/main" id="{F4FF0D6B-75BE-C154-9FE4-C42CE4760C44}"/>
              </a:ext>
            </a:extLst>
          </p:cNvPr>
          <p:cNvSpPr txBox="1">
            <a:spLocks/>
          </p:cNvSpPr>
          <p:nvPr/>
        </p:nvSpPr>
        <p:spPr>
          <a:xfrm>
            <a:off x="1062563" y="4516885"/>
            <a:ext cx="1538883" cy="359970"/>
          </a:xfrm>
          <a:prstGeom prst="rect">
            <a:avLst/>
          </a:prstGeom>
          <a:noFill/>
          <a:ln>
            <a:solidFill>
              <a:schemeClr val="bg1"/>
            </a:solidFill>
          </a:ln>
        </p:spPr>
        <p:txBody>
          <a:bodyPr vert="horz" wrap="none" lIns="0" tIns="0" rIns="0" bIns="0" rtlCol="0" anchor="t" anchorCtr="0">
            <a:spAutoFit/>
          </a:bodyPr>
          <a:lstStyle>
            <a:lvl1pPr marL="0" marR="0" indent="0" algn="l" defTabSz="1219186" rtl="0" eaLnBrk="1" fontAlgn="auto" latinLnBrk="0" hangingPunct="1">
              <a:lnSpc>
                <a:spcPct val="106000"/>
              </a:lnSpc>
              <a:spcBef>
                <a:spcPts val="1300"/>
              </a:spcBef>
              <a:spcAft>
                <a:spcPts val="0"/>
              </a:spcAft>
              <a:buClrTx/>
              <a:buSzPct val="100000"/>
              <a:buFont typeface="Arial" panose="020B0604020202020204" pitchFamily="34" charset="0"/>
              <a:buNone/>
              <a:tabLst/>
              <a:defRPr kumimoji="1" sz="1477"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77"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67"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a:lstStyle>
          <a:p>
            <a:pPr>
              <a:lnSpc>
                <a:spcPct val="125000"/>
              </a:lnSpc>
              <a:spcBef>
                <a:spcPts val="0"/>
              </a:spcBef>
            </a:pPr>
            <a:r>
              <a:rPr lang="ja-JP" altLang="en-US" sz="2000" b="1">
                <a:effectLst/>
                <a:highlight>
                  <a:srgbClr val="FFFF00"/>
                </a:highlight>
                <a:latin typeface="+mn-lt"/>
                <a:ea typeface="+mn-ea"/>
              </a:rPr>
              <a:t>●●</a:t>
            </a:r>
            <a:r>
              <a:rPr lang="ja-JP" altLang="en-US" sz="2000" b="1">
                <a:effectLst/>
                <a:latin typeface="+mn-lt"/>
                <a:ea typeface="+mn-ea"/>
              </a:rPr>
              <a:t>監査法人</a:t>
            </a:r>
            <a:endParaRPr lang="en-US" altLang="ja-JP" sz="1800" b="1">
              <a:latin typeface="+mn-lt"/>
              <a:ea typeface="+mn-ea"/>
            </a:endParaRPr>
          </a:p>
        </p:txBody>
      </p:sp>
      <p:sp>
        <p:nvSpPr>
          <p:cNvPr id="6" name="テキスト プレースホルダー 17">
            <a:extLst>
              <a:ext uri="{FF2B5EF4-FFF2-40B4-BE49-F238E27FC236}">
                <a16:creationId xmlns:a16="http://schemas.microsoft.com/office/drawing/2014/main" id="{32ADF292-2E1C-A5CC-1DB6-5E2223020A55}"/>
              </a:ext>
            </a:extLst>
          </p:cNvPr>
          <p:cNvSpPr txBox="1">
            <a:spLocks/>
          </p:cNvSpPr>
          <p:nvPr/>
        </p:nvSpPr>
        <p:spPr>
          <a:xfrm>
            <a:off x="1068699" y="3774305"/>
            <a:ext cx="1171796" cy="287964"/>
          </a:xfrm>
          <a:prstGeom prst="rect">
            <a:avLst/>
          </a:prstGeom>
          <a:noFill/>
          <a:ln>
            <a:solidFill>
              <a:schemeClr val="bg1"/>
            </a:solidFill>
          </a:ln>
        </p:spPr>
        <p:txBody>
          <a:bodyPr vert="horz" wrap="none" lIns="0" tIns="0" rIns="0" bIns="0" rtlCol="0" anchor="t" anchorCtr="0">
            <a:spAutoFit/>
          </a:bodyPr>
          <a:lstStyle>
            <a:lvl1pPr marL="0" marR="0" indent="0" algn="l" defTabSz="1219186" rtl="0" eaLnBrk="1" fontAlgn="auto" latinLnBrk="0" hangingPunct="1">
              <a:lnSpc>
                <a:spcPct val="106000"/>
              </a:lnSpc>
              <a:spcBef>
                <a:spcPts val="1300"/>
              </a:spcBef>
              <a:spcAft>
                <a:spcPts val="0"/>
              </a:spcAft>
              <a:buClrTx/>
              <a:buSzPct val="100000"/>
              <a:buFont typeface="Arial" panose="020B0604020202020204" pitchFamily="34" charset="0"/>
              <a:buNone/>
              <a:tabLst/>
              <a:defRPr kumimoji="1" sz="1477" b="0" kern="1200">
                <a:solidFill>
                  <a:schemeClr val="tx1"/>
                </a:solidFill>
                <a:latin typeface="游ゴシック" panose="020B0400000000000000" pitchFamily="50" charset="-128"/>
                <a:ea typeface="游ゴシック" panose="020B0400000000000000" pitchFamily="50" charset="-128"/>
                <a:cs typeface="+mn-cs"/>
              </a:defRPr>
            </a:lvl1pPr>
            <a:lvl2pPr marL="212682" marR="0" indent="-212682" algn="l" defTabSz="1219186" rtl="0" eaLnBrk="1" fontAlgn="auto" latinLnBrk="0" hangingPunct="1">
              <a:lnSpc>
                <a:spcPct val="106000"/>
              </a:lnSpc>
              <a:spcBef>
                <a:spcPts val="1300"/>
              </a:spcBef>
              <a:spcAft>
                <a:spcPts val="0"/>
              </a:spcAft>
              <a:buClrTx/>
              <a:buSzPct val="100000"/>
              <a:buFont typeface="Wingdings" panose="05000000000000000000" pitchFamily="2" charset="2"/>
              <a:buChar char="n"/>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2pPr>
            <a:lvl3pPr marL="425364" marR="0" indent="-212682" algn="l" defTabSz="1219186" rtl="0" eaLnBrk="1" fontAlgn="auto" latinLnBrk="0" hangingPunct="1">
              <a:lnSpc>
                <a:spcPct val="106000"/>
              </a:lnSpc>
              <a:spcBef>
                <a:spcPts val="591"/>
              </a:spcBef>
              <a:spcAft>
                <a:spcPts val="0"/>
              </a:spcAft>
              <a:buClrTx/>
              <a:buSzPct val="100000"/>
              <a:buFont typeface="Wingdings" panose="05000000000000000000" pitchFamily="2" charset="2"/>
              <a:buChar char="Ø"/>
              <a:tabLst/>
              <a:defRPr kumimoji="1" lang="en-US" sz="1477" b="0" kern="1200" dirty="0" smtClean="0">
                <a:solidFill>
                  <a:schemeClr val="tx1"/>
                </a:solidFill>
                <a:latin typeface="游ゴシック" panose="020B0400000000000000" pitchFamily="50" charset="-128"/>
                <a:ea typeface="游ゴシック" panose="020B0400000000000000" pitchFamily="50" charset="-128"/>
                <a:cs typeface="+mn-cs"/>
              </a:defRPr>
            </a:lvl3pPr>
            <a:lvl4pPr marL="638047" marR="0" indent="-212682" algn="l" defTabSz="1219186" rtl="0" eaLnBrk="1" fontAlgn="auto" latinLnBrk="0" hangingPunct="1">
              <a:lnSpc>
                <a:spcPct val="106000"/>
              </a:lnSpc>
              <a:spcBef>
                <a:spcPts val="295"/>
              </a:spcBef>
              <a:spcAft>
                <a:spcPts val="0"/>
              </a:spcAft>
              <a:buClrTx/>
              <a:buSzPct val="100000"/>
              <a:buFont typeface="Arial" panose="020B0604020202020204" pitchFamily="34" charset="0"/>
              <a:buChar char="•"/>
              <a:tabLst/>
              <a:defRPr kumimoji="1" lang="en-US" sz="1477" b="0" kern="1200" baseline="0" dirty="0" smtClean="0">
                <a:solidFill>
                  <a:schemeClr val="tx1"/>
                </a:solidFill>
                <a:latin typeface="游ゴシック" panose="020B0400000000000000" pitchFamily="50" charset="-128"/>
                <a:ea typeface="游ゴシック" panose="020B0400000000000000" pitchFamily="50" charset="-128"/>
                <a:cs typeface="+mn-cs"/>
              </a:defRPr>
            </a:lvl4pPr>
            <a:lvl5pPr marL="710392" indent="-235197" algn="l" defTabSz="1064672" rtl="0" eaLnBrk="1" latinLnBrk="0" hangingPunct="1">
              <a:spcBef>
                <a:spcPts val="0"/>
              </a:spcBef>
              <a:spcAft>
                <a:spcPts val="1333"/>
              </a:spcAft>
              <a:buClrTx/>
              <a:buSzPct val="100000"/>
              <a:buFont typeface="Verdana" panose="020B0604030504040204" pitchFamily="34" charset="0"/>
              <a:buChar char="−"/>
              <a:tabLst/>
              <a:defRPr kumimoji="1" lang="en-US" sz="1467" kern="1200" baseline="0" dirty="0" smtClean="0">
                <a:solidFill>
                  <a:schemeClr val="tx1"/>
                </a:solidFill>
                <a:latin typeface="+mn-lt"/>
                <a:ea typeface="+mn-ea"/>
                <a:cs typeface="+mn-cs"/>
              </a:defRPr>
            </a:lvl5pPr>
            <a:lvl6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6pPr>
            <a:lvl7pPr marL="710392" indent="-235197" algn="l" defTabSz="1219186" rtl="0" eaLnBrk="1" latinLnBrk="0" hangingPunct="1">
              <a:spcBef>
                <a:spcPts val="0"/>
              </a:spcBef>
              <a:spcAft>
                <a:spcPts val="1333"/>
              </a:spcAft>
              <a:buFont typeface="Verdana" panose="020B0604030504040204" pitchFamily="34" charset="0"/>
              <a:buChar char="−"/>
              <a:defRPr kumimoji="1" sz="1600" kern="1200">
                <a:solidFill>
                  <a:schemeClr val="tx1"/>
                </a:solidFill>
                <a:latin typeface="+mn-lt"/>
                <a:ea typeface="+mn-ea"/>
                <a:cs typeface="+mn-cs"/>
              </a:defRPr>
            </a:lvl7pPr>
            <a:lvl8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8pPr>
            <a:lvl9pPr marL="710392" indent="-235197" algn="l" defTabSz="1219186" rtl="0" eaLnBrk="1" latinLnBrk="0" hangingPunct="1">
              <a:spcBef>
                <a:spcPts val="0"/>
              </a:spcBef>
              <a:spcAft>
                <a:spcPts val="1333"/>
              </a:spcAft>
              <a:buFont typeface="Verdana" panose="020B0604030504040204" pitchFamily="34" charset="0"/>
              <a:buChar char="−"/>
              <a:defRPr kumimoji="1" sz="1600" kern="1200" baseline="0">
                <a:solidFill>
                  <a:schemeClr val="tx1"/>
                </a:solidFill>
                <a:latin typeface="+mn-lt"/>
                <a:ea typeface="+mn-ea"/>
                <a:cs typeface="+mn-cs"/>
              </a:defRPr>
            </a:lvl9pPr>
          </a:lstStyle>
          <a:p>
            <a:pPr>
              <a:lnSpc>
                <a:spcPct val="125000"/>
              </a:lnSpc>
              <a:spcBef>
                <a:spcPts val="0"/>
              </a:spcBef>
            </a:pPr>
            <a:r>
              <a:rPr lang="en-US" altLang="ja-JP" sz="1600" b="1">
                <a:effectLst/>
                <a:highlight>
                  <a:srgbClr val="FFFF00"/>
                </a:highlight>
                <a:latin typeface="+mn-lt"/>
                <a:ea typeface="+mn-ea"/>
              </a:rPr>
              <a:t>202</a:t>
            </a:r>
            <a:r>
              <a:rPr lang="ja-JP" altLang="en-US" sz="1600" b="1">
                <a:effectLst/>
                <a:highlight>
                  <a:srgbClr val="FFFF00"/>
                </a:highlight>
                <a:latin typeface="+mn-lt"/>
                <a:ea typeface="+mn-ea"/>
              </a:rPr>
              <a:t>●</a:t>
            </a:r>
            <a:r>
              <a:rPr lang="ja-JP" altLang="en-US" sz="1600" b="1">
                <a:effectLst/>
                <a:latin typeface="+mn-lt"/>
                <a:ea typeface="+mn-ea"/>
              </a:rPr>
              <a:t>年</a:t>
            </a:r>
            <a:r>
              <a:rPr lang="ja-JP" altLang="en-US" sz="1600" b="1">
                <a:effectLst/>
                <a:highlight>
                  <a:srgbClr val="FFFF00"/>
                </a:highlight>
                <a:latin typeface="+mn-lt"/>
                <a:ea typeface="+mn-ea"/>
              </a:rPr>
              <a:t>●</a:t>
            </a:r>
            <a:r>
              <a:rPr lang="ja-JP" altLang="en-US" sz="1600" b="1">
                <a:effectLst/>
                <a:latin typeface="+mn-lt"/>
                <a:ea typeface="+mn-ea"/>
              </a:rPr>
              <a:t>月</a:t>
            </a:r>
            <a:endParaRPr lang="en-US" altLang="ja-JP" sz="1400" b="1">
              <a:latin typeface="+mn-lt"/>
              <a:ea typeface="+mn-ea"/>
            </a:endParaRPr>
          </a:p>
        </p:txBody>
      </p:sp>
    </p:spTree>
    <p:extLst>
      <p:ext uri="{BB962C8B-B14F-4D97-AF65-F5344CB8AC3E}">
        <p14:creationId xmlns:p14="http://schemas.microsoft.com/office/powerpoint/2010/main" val="36442430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C24A1-20A5-715C-7DF7-CE907A8F9D6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D8D4170-C914-5274-9DC8-DA9300EA4B41}"/>
              </a:ext>
            </a:extLst>
          </p:cNvPr>
          <p:cNvSpPr>
            <a:spLocks noGrp="1"/>
          </p:cNvSpPr>
          <p:nvPr>
            <p:ph type="title"/>
          </p:nvPr>
        </p:nvSpPr>
        <p:spPr>
          <a:xfrm>
            <a:off x="521701" y="450627"/>
            <a:ext cx="11154362" cy="451589"/>
          </a:xfrm>
        </p:spPr>
        <p:txBody>
          <a:bodyPr/>
          <a:lstStyle/>
          <a:p>
            <a:r>
              <a:rPr lang="en-US" altLang="ja-JP"/>
              <a:t>Balance Gateway </a:t>
            </a:r>
            <a:r>
              <a:rPr lang="ja-JP" altLang="en-US"/>
              <a:t>の利用方針</a:t>
            </a:r>
          </a:p>
        </p:txBody>
      </p:sp>
      <p:sp>
        <p:nvSpPr>
          <p:cNvPr id="15" name="テキスト プレースホルダー 17">
            <a:extLst>
              <a:ext uri="{FF2B5EF4-FFF2-40B4-BE49-F238E27FC236}">
                <a16:creationId xmlns:a16="http://schemas.microsoft.com/office/drawing/2014/main" id="{97B0A253-660C-E66B-50D3-0E5036E27323}"/>
              </a:ext>
            </a:extLst>
          </p:cNvPr>
          <p:cNvSpPr>
            <a:spLocks noGrp="1"/>
          </p:cNvSpPr>
          <p:nvPr>
            <p:ph type="body" sz="quarter" idx="4294967295"/>
          </p:nvPr>
        </p:nvSpPr>
        <p:spPr>
          <a:xfrm>
            <a:off x="521701" y="1098550"/>
            <a:ext cx="11160000" cy="252570"/>
          </a:xfrm>
          <a:prstGeom prst="rect">
            <a:avLst/>
          </a:prstGeom>
          <a:noFill/>
          <a:ln>
            <a:solidFill>
              <a:schemeClr val="bg1"/>
            </a:solidFill>
          </a:ln>
        </p:spPr>
        <p:txBody>
          <a:bodyPr vert="horz" wrap="square" lIns="0" tIns="0" rIns="0" bIns="0" rtlCol="0" anchor="t" anchorCtr="0">
            <a:spAutoFit/>
          </a:bodyPr>
          <a:lstStyle/>
          <a:p>
            <a:pPr>
              <a:lnSpc>
                <a:spcPct val="125000"/>
              </a:lnSpc>
              <a:spcBef>
                <a:spcPts val="0"/>
              </a:spcBef>
            </a:pPr>
            <a:r>
              <a:rPr lang="ja-JP" altLang="en-US"/>
              <a:t>当期の確認手続では、会計監査確認センター合同会社が提供する </a:t>
            </a:r>
            <a:r>
              <a:rPr lang="en-US" altLang="ja-JP"/>
              <a:t>Balance Gateway</a:t>
            </a:r>
            <a:r>
              <a:rPr lang="ja-JP" altLang="en-US"/>
              <a:t> の</a:t>
            </a:r>
            <a:r>
              <a:rPr lang="en-US" altLang="ja-JP"/>
              <a:t>Web</a:t>
            </a:r>
            <a:r>
              <a:rPr lang="ja-JP" altLang="en-US"/>
              <a:t>確認を利用する予定です。</a:t>
            </a:r>
            <a:endParaRPr lang="en-US" altLang="ja-JP"/>
          </a:p>
        </p:txBody>
      </p:sp>
      <p:graphicFrame>
        <p:nvGraphicFramePr>
          <p:cNvPr id="17" name="表 16">
            <a:extLst>
              <a:ext uri="{FF2B5EF4-FFF2-40B4-BE49-F238E27FC236}">
                <a16:creationId xmlns:a16="http://schemas.microsoft.com/office/drawing/2014/main" id="{D91DA163-1921-51C4-0960-1E29B922D646}"/>
              </a:ext>
            </a:extLst>
          </p:cNvPr>
          <p:cNvGraphicFramePr>
            <a:graphicFrameLocks noGrp="1"/>
          </p:cNvGraphicFramePr>
          <p:nvPr/>
        </p:nvGraphicFramePr>
        <p:xfrm>
          <a:off x="882087" y="1942472"/>
          <a:ext cx="9360000" cy="3786960"/>
        </p:xfrm>
        <a:graphic>
          <a:graphicData uri="http://schemas.openxmlformats.org/drawingml/2006/table">
            <a:tbl>
              <a:tblPr>
                <a:tableStyleId>{5940675A-B579-460E-94D1-54222C63F5DA}</a:tableStyleId>
              </a:tblPr>
              <a:tblGrid>
                <a:gridCol w="2520000">
                  <a:extLst>
                    <a:ext uri="{9D8B030D-6E8A-4147-A177-3AD203B41FA5}">
                      <a16:colId xmlns:a16="http://schemas.microsoft.com/office/drawing/2014/main" val="3408861124"/>
                    </a:ext>
                  </a:extLst>
                </a:gridCol>
                <a:gridCol w="2520000">
                  <a:extLst>
                    <a:ext uri="{9D8B030D-6E8A-4147-A177-3AD203B41FA5}">
                      <a16:colId xmlns:a16="http://schemas.microsoft.com/office/drawing/2014/main" val="3513111003"/>
                    </a:ext>
                  </a:extLst>
                </a:gridCol>
                <a:gridCol w="2160000">
                  <a:extLst>
                    <a:ext uri="{9D8B030D-6E8A-4147-A177-3AD203B41FA5}">
                      <a16:colId xmlns:a16="http://schemas.microsoft.com/office/drawing/2014/main" val="2401065950"/>
                    </a:ext>
                  </a:extLst>
                </a:gridCol>
                <a:gridCol w="2160000">
                  <a:extLst>
                    <a:ext uri="{9D8B030D-6E8A-4147-A177-3AD203B41FA5}">
                      <a16:colId xmlns:a16="http://schemas.microsoft.com/office/drawing/2014/main" val="1892845043"/>
                    </a:ext>
                  </a:extLst>
                </a:gridCol>
              </a:tblGrid>
              <a:tr h="283764">
                <a:tc rowSpan="2">
                  <a:txBody>
                    <a:bodyPr/>
                    <a:lstStyle/>
                    <a:p>
                      <a:pPr algn="ctr" fontAlgn="ctr"/>
                      <a:r>
                        <a:rPr lang="ja-JP" altLang="en-US" sz="1400" b="1" u="none" strike="noStrike">
                          <a:solidFill>
                            <a:sysClr val="windowText" lastClr="000000"/>
                          </a:solidFill>
                          <a:effectLst/>
                          <a:latin typeface="+mn-ea"/>
                          <a:ea typeface="+mn-ea"/>
                        </a:rPr>
                        <a:t>確認項目</a:t>
                      </a:r>
                      <a:endParaRPr lang="en-US" altLang="ja-JP" sz="1400" b="1" u="none" strike="noStrike">
                        <a:solidFill>
                          <a:sysClr val="windowText" lastClr="000000"/>
                        </a:solidFill>
                        <a:effectLst/>
                        <a:latin typeface="+mn-ea"/>
                        <a:ea typeface="+mn-ea"/>
                      </a:endParaRPr>
                    </a:p>
                  </a:txBody>
                  <a:tcPr marL="180000" marR="180000" marT="72000" marB="72000" anchor="ctr">
                    <a:lnL w="12700" cmpd="sng">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1400" b="1" i="0" u="none" strike="noStrike">
                          <a:solidFill>
                            <a:sysClr val="windowText" lastClr="000000"/>
                          </a:solidFill>
                          <a:effectLst/>
                          <a:latin typeface="+mn-ea"/>
                          <a:ea typeface="+mn-ea"/>
                        </a:rPr>
                        <a:t>（参考）前期発送通数</a:t>
                      </a:r>
                    </a:p>
                  </a:txBody>
                  <a:tcPr marL="180000" marR="18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ja-JP" altLang="en-US" sz="1400" b="1" i="0" u="none" strike="noStrike">
                          <a:solidFill>
                            <a:sysClr val="windowText" lastClr="000000"/>
                          </a:solidFill>
                          <a:effectLst/>
                          <a:latin typeface="+mn-ea"/>
                          <a:ea typeface="+mn-ea"/>
                        </a:rPr>
                        <a:t>当期発送予定通数</a:t>
                      </a:r>
                      <a:r>
                        <a:rPr lang="ja-JP" altLang="en-US" sz="1400" b="0" i="0" u="none" strike="noStrike" baseline="30000">
                          <a:solidFill>
                            <a:sysClr val="windowText" lastClr="000000"/>
                          </a:solidFill>
                          <a:effectLst/>
                          <a:latin typeface="+mn-ea"/>
                          <a:ea typeface="+mn-ea"/>
                        </a:rPr>
                        <a:t> </a:t>
                      </a:r>
                      <a:r>
                        <a:rPr lang="en-US" altLang="ja-JP" sz="1400" b="0" i="0" u="none" strike="noStrike" baseline="30000">
                          <a:solidFill>
                            <a:sysClr val="windowText" lastClr="000000"/>
                          </a:solidFill>
                          <a:effectLst/>
                          <a:latin typeface="+mn-ea"/>
                          <a:ea typeface="+mn-ea"/>
                        </a:rPr>
                        <a:t>*1</a:t>
                      </a:r>
                      <a:endParaRPr lang="ja-JP" altLang="en-US" sz="1400" b="0" i="0" u="none" strike="noStrike" baseline="30000">
                        <a:solidFill>
                          <a:sysClr val="windowText" lastClr="000000"/>
                        </a:solidFill>
                        <a:effectLst/>
                        <a:latin typeface="+mn-ea"/>
                        <a:ea typeface="+mn-ea"/>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ja-JP" altLang="en-US" sz="1400" b="1" i="0" u="none" strike="noStrike">
                        <a:solidFill>
                          <a:schemeClr val="bg1"/>
                        </a:solidFill>
                        <a:effectLst/>
                        <a:latin typeface="+mn-ea"/>
                        <a:ea typeface="+mn-ea"/>
                      </a:endParaRPr>
                    </a:p>
                  </a:txBody>
                  <a:tcPr marL="144000" marR="144000" marT="36000" marB="3600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668588147"/>
                  </a:ext>
                </a:extLst>
              </a:tr>
              <a:tr h="283764">
                <a:tc vMerge="1">
                  <a:txBody>
                    <a:bodyPr/>
                    <a:lstStyle/>
                    <a:p>
                      <a:endParaRPr kumimoji="1" lang="ja-JP" altLang="en-US"/>
                    </a:p>
                  </a:txBody>
                  <a:tcPr/>
                </a:tc>
                <a:tc>
                  <a:txBody>
                    <a:bodyPr/>
                    <a:lstStyle/>
                    <a:p>
                      <a:pPr algn="ctr" fontAlgn="ctr"/>
                      <a:r>
                        <a:rPr kumimoji="1" lang="ja-JP" altLang="en-US" sz="1400" b="1" i="0" u="none" strike="noStrike" baseline="0">
                          <a:solidFill>
                            <a:sysClr val="windowText" lastClr="000000"/>
                          </a:solidFill>
                          <a:effectLst/>
                          <a:latin typeface="+mn-ea"/>
                          <a:ea typeface="+mn-ea"/>
                        </a:rPr>
                        <a:t>紙面確認</a:t>
                      </a:r>
                      <a:endParaRPr kumimoji="1" lang="ja-JP" altLang="en-US" baseline="0">
                        <a:solidFill>
                          <a:sysClr val="windowText" lastClr="000000"/>
                        </a:solidFill>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400" b="1" i="0" u="none" strike="noStrike" baseline="0">
                          <a:solidFill>
                            <a:sysClr val="windowText" lastClr="000000"/>
                          </a:solidFill>
                          <a:effectLst/>
                          <a:latin typeface="+mn-ea"/>
                          <a:ea typeface="+mn-ea"/>
                        </a:rPr>
                        <a:t>Balance Gateway</a:t>
                      </a:r>
                    </a:p>
                    <a:p>
                      <a:pPr algn="ctr" fontAlgn="ctr"/>
                      <a:r>
                        <a:rPr lang="en-US" altLang="ja-JP" sz="1400" b="1" i="0" u="none" strike="noStrike" baseline="0">
                          <a:solidFill>
                            <a:sysClr val="windowText" lastClr="000000"/>
                          </a:solidFill>
                          <a:effectLst/>
                          <a:latin typeface="+mn-ea"/>
                          <a:ea typeface="+mn-ea"/>
                        </a:rPr>
                        <a:t>Web</a:t>
                      </a:r>
                      <a:r>
                        <a:rPr lang="ja-JP" altLang="en-US" sz="1400" b="1" i="0" u="none" strike="noStrike" baseline="0">
                          <a:solidFill>
                            <a:sysClr val="windowText" lastClr="000000"/>
                          </a:solidFill>
                          <a:effectLst/>
                          <a:latin typeface="+mn-ea"/>
                          <a:ea typeface="+mn-ea"/>
                        </a:rPr>
                        <a:t>確認</a:t>
                      </a:r>
                      <a:endParaRPr kumimoji="1" lang="ja-JP" altLang="en-US" baseline="0">
                        <a:solidFill>
                          <a:sysClr val="windowText" lastClr="000000"/>
                        </a:solidFill>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1400" b="1" i="0" u="none" strike="noStrike" baseline="0">
                          <a:solidFill>
                            <a:sysClr val="windowText" lastClr="000000"/>
                          </a:solidFill>
                          <a:effectLst/>
                          <a:latin typeface="+mn-ea"/>
                          <a:ea typeface="+mn-ea"/>
                        </a:rPr>
                        <a:t>紙面確認</a:t>
                      </a:r>
                      <a:r>
                        <a:rPr lang="ja-JP" altLang="en-US" sz="1400" b="0" i="0" u="none" strike="noStrike" baseline="30000">
                          <a:solidFill>
                            <a:sysClr val="windowText" lastClr="000000"/>
                          </a:solidFill>
                          <a:effectLst/>
                          <a:latin typeface="+mn-ea"/>
                          <a:ea typeface="+mn-ea"/>
                        </a:rPr>
                        <a:t> </a:t>
                      </a:r>
                      <a:r>
                        <a:rPr lang="en-US" altLang="ja-JP" sz="1400" b="0" i="0" u="none" strike="noStrike" baseline="30000">
                          <a:solidFill>
                            <a:sysClr val="windowText" lastClr="000000"/>
                          </a:solidFill>
                          <a:effectLst/>
                          <a:latin typeface="+mn-ea"/>
                          <a:ea typeface="+mn-ea"/>
                        </a:rPr>
                        <a:t>*2</a:t>
                      </a:r>
                      <a:endParaRPr kumimoji="1" lang="ja-JP" altLang="en-US" b="0" baseline="30000">
                        <a:solidFill>
                          <a:sysClr val="windowText" lastClr="000000"/>
                        </a:solidFill>
                      </a:endParaRPr>
                    </a:p>
                  </a:txBody>
                  <a:tcPr marL="180000" marR="18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773676"/>
                  </a:ext>
                </a:extLst>
              </a:tr>
              <a:tr h="283764">
                <a:tc>
                  <a:txBody>
                    <a:bodyPr/>
                    <a:lstStyle/>
                    <a:p>
                      <a:pPr marL="0" indent="0" algn="l" fontAlgn="ctr"/>
                      <a:r>
                        <a:rPr lang="ja-JP" altLang="en-US" sz="1400" b="0" u="none" strike="noStrike">
                          <a:solidFill>
                            <a:sysClr val="windowText" lastClr="000000"/>
                          </a:solidFill>
                          <a:effectLst/>
                          <a:highlight>
                            <a:srgbClr val="FFFF00"/>
                          </a:highlight>
                          <a:latin typeface="+mn-ea"/>
                          <a:ea typeface="+mn-ea"/>
                        </a:rPr>
                        <a:t>売掛金残高</a:t>
                      </a:r>
                      <a:endParaRPr lang="en-US" altLang="ja-JP" sz="1400" b="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30 </a:t>
                      </a:r>
                      <a:r>
                        <a:rPr lang="ja-JP" altLang="en-US" sz="1400" b="0" i="0" u="none" strike="noStrike">
                          <a:solidFill>
                            <a:sysClr val="windowText" lastClr="000000"/>
                          </a:solidFill>
                          <a:effectLst/>
                          <a:highlight>
                            <a:srgbClr val="FFFF00"/>
                          </a:highlight>
                          <a:latin typeface="+mn-ea"/>
                          <a:ea typeface="+mn-ea"/>
                        </a:rPr>
                        <a:t>通</a:t>
                      </a: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30 </a:t>
                      </a:r>
                      <a:r>
                        <a:rPr lang="ja-JP" altLang="en-US" sz="1400" b="0" i="0" u="none" strike="noStrike">
                          <a:solidFill>
                            <a:sysClr val="windowText" lastClr="000000"/>
                          </a:solidFill>
                          <a:effectLst/>
                          <a:highlight>
                            <a:srgbClr val="FFFF00"/>
                          </a:highlight>
                          <a:latin typeface="+mn-ea"/>
                          <a:ea typeface="+mn-ea"/>
                        </a:rPr>
                        <a:t>通</a:t>
                      </a: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endParaRPr lang="ja-JP" altLang="en-US"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5688521"/>
                  </a:ext>
                </a:extLst>
              </a:tr>
              <a:tr h="283764">
                <a:tc>
                  <a:txBody>
                    <a:bodyPr/>
                    <a:lstStyle/>
                    <a:p>
                      <a:pPr marL="0" indent="0" algn="l" fontAlgn="ctr"/>
                      <a:r>
                        <a:rPr lang="ja-JP" altLang="en-US" sz="1400" b="0" u="none" strike="noStrike">
                          <a:solidFill>
                            <a:sysClr val="windowText" lastClr="000000"/>
                          </a:solidFill>
                          <a:effectLst/>
                          <a:highlight>
                            <a:srgbClr val="FFFF00"/>
                          </a:highlight>
                          <a:latin typeface="+mn-ea"/>
                          <a:ea typeface="+mn-ea"/>
                        </a:rPr>
                        <a:t>買掛金残高</a:t>
                      </a:r>
                      <a:endParaRPr lang="en-US" altLang="ja-JP" sz="1400" b="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20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20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6921622"/>
                  </a:ext>
                </a:extLst>
              </a:tr>
              <a:tr h="283764">
                <a:tc>
                  <a:txBody>
                    <a:bodyPr/>
                    <a:lstStyle/>
                    <a:p>
                      <a:pPr marL="0" indent="0" algn="l" fontAlgn="ctr"/>
                      <a:r>
                        <a:rPr lang="ja-JP" altLang="en-US" sz="1400" b="0" u="none" strike="noStrike">
                          <a:solidFill>
                            <a:sysClr val="windowText" lastClr="000000"/>
                          </a:solidFill>
                          <a:effectLst/>
                          <a:highlight>
                            <a:srgbClr val="FFFF00"/>
                          </a:highlight>
                          <a:latin typeface="+mn-ea"/>
                          <a:ea typeface="+mn-ea"/>
                        </a:rPr>
                        <a:t>銀行等取引残高</a:t>
                      </a:r>
                      <a:endParaRPr lang="en-US" altLang="ja-JP" sz="1400" b="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10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6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4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1567144"/>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証券取引残高</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3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2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altLang="ja-JP" sz="1400" b="0" i="0" u="none" strike="noStrike">
                          <a:solidFill>
                            <a:sysClr val="windowText" lastClr="000000"/>
                          </a:solidFill>
                          <a:effectLst/>
                          <a:highlight>
                            <a:srgbClr val="FFFF00"/>
                          </a:highlight>
                          <a:latin typeface="+mn-ea"/>
                          <a:ea typeface="+mn-ea"/>
                        </a:rPr>
                        <a:t>1 </a:t>
                      </a:r>
                      <a:r>
                        <a:rPr lang="ja-JP" altLang="en-US" sz="1400" b="0" i="0" u="none" strike="noStrike">
                          <a:solidFill>
                            <a:sysClr val="windowText" lastClr="000000"/>
                          </a:solidFill>
                          <a:effectLst/>
                          <a:highlight>
                            <a:srgbClr val="FFFF00"/>
                          </a:highlight>
                          <a:latin typeface="+mn-ea"/>
                          <a:ea typeface="+mn-ea"/>
                        </a:rPr>
                        <a:t>通</a:t>
                      </a:r>
                      <a:endParaRPr lang="en-US" altLang="ja-JP" sz="1400" b="0" i="0" u="none" strike="noStrike">
                        <a:solidFill>
                          <a:sysClr val="windowText" lastClr="000000"/>
                        </a:solidFill>
                        <a:effectLst/>
                        <a:highlight>
                          <a:srgbClr val="FFFF00"/>
                        </a:highlight>
                        <a:latin typeface="+mn-ea"/>
                        <a:ea typeface="+mn-ea"/>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1406829"/>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年金資産残高</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2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2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6859178"/>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退職給付債務残高</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1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1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2395544"/>
                  </a:ext>
                </a:extLst>
              </a:tr>
              <a:tr h="283764">
                <a:tc>
                  <a:txBody>
                    <a:bodyPr/>
                    <a:lstStyle/>
                    <a:p>
                      <a:pPr marL="0" indent="0" algn="l" fontAlgn="ctr"/>
                      <a:r>
                        <a:rPr lang="ja-JP" altLang="en-US" sz="1400" b="0" i="0" u="none" strike="noStrike">
                          <a:solidFill>
                            <a:sysClr val="windowText" lastClr="000000"/>
                          </a:solidFill>
                          <a:effectLst/>
                          <a:highlight>
                            <a:srgbClr val="FFFF00"/>
                          </a:highlight>
                          <a:latin typeface="+mn-ea"/>
                          <a:ea typeface="+mn-ea"/>
                        </a:rPr>
                        <a:t>訴訟事件</a:t>
                      </a:r>
                      <a:endParaRPr lang="en-US" altLang="ja-JP" sz="1400" b="0" i="0" u="none" strike="noStrike">
                        <a:solidFill>
                          <a:sysClr val="windowText" lastClr="000000"/>
                        </a:solidFill>
                        <a:effectLst/>
                        <a:highlight>
                          <a:srgbClr val="FFFF00"/>
                        </a:highligh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4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3 </a:t>
                      </a:r>
                      <a:r>
                        <a:rPr kumimoji="1" lang="ja-JP" altLang="en-US"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4756170"/>
                  </a:ext>
                </a:extLst>
              </a:tr>
              <a:tr h="283764">
                <a:tc>
                  <a:txBody>
                    <a:bodyPr/>
                    <a:lstStyle/>
                    <a:p>
                      <a:pPr marL="0" indent="0" algn="l" fontAlgn="ctr"/>
                      <a:r>
                        <a:rPr lang="ja-JP" altLang="en-US" sz="1400" b="1" i="0" u="none" strike="noStrike">
                          <a:solidFill>
                            <a:sysClr val="windowText" lastClr="000000"/>
                          </a:solidFill>
                          <a:effectLst/>
                          <a:latin typeface="+mn-ea"/>
                          <a:ea typeface="+mn-ea"/>
                        </a:rPr>
                        <a:t>合計</a:t>
                      </a:r>
                      <a:endParaRPr lang="en-US" altLang="ja-JP" sz="1400" b="1" i="0" u="none" strike="noStrike">
                        <a:solidFill>
                          <a:sysClr val="windowText" lastClr="000000"/>
                        </a:solidFill>
                        <a:effectLst/>
                        <a:latin typeface="+mn-ea"/>
                        <a:ea typeface="+mn-ea"/>
                      </a:endParaRPr>
                    </a:p>
                  </a:txBody>
                  <a:tcPr marL="180000" marR="180000" marT="72000" marB="72000" anchor="ctr">
                    <a:lnL w="3175"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70 </a:t>
                      </a:r>
                      <a:r>
                        <a:rPr kumimoji="1" lang="ja-JP" altLang="en-US"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65 </a:t>
                      </a:r>
                      <a:r>
                        <a:rPr kumimoji="1" lang="ja-JP" altLang="en-US"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rPr>
                        <a:t>通</a:t>
                      </a:r>
                      <a:endParaRPr kumimoji="1" lang="en-US" altLang="ja-JP" sz="1400" b="1" i="0" u="none" strike="noStrike" kern="1200" cap="none" spc="0" normalizeH="0" baseline="0" noProof="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844083" rtl="0" eaLnBrk="1" fontAlgn="ctr"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sysClr val="windowText" lastClr="000000"/>
                          </a:solidFill>
                          <a:effectLst/>
                          <a:highlight>
                            <a:srgbClr val="FFFF00"/>
                          </a:highlight>
                          <a:uLnTx/>
                          <a:uFillTx/>
                          <a:latin typeface="+mn-ea"/>
                          <a:ea typeface="+mn-ea"/>
                          <a:cs typeface="+mn-cs"/>
                        </a:rPr>
                        <a:t>5 </a:t>
                      </a:r>
                      <a:r>
                        <a:rPr kumimoji="1" lang="ja-JP" altLang="en-US" sz="1400" b="1" i="0" u="none" strike="noStrike" kern="1200" cap="none" spc="0" normalizeH="0" baseline="0" noProof="0" dirty="0">
                          <a:ln>
                            <a:noFill/>
                          </a:ln>
                          <a:solidFill>
                            <a:sysClr val="windowText" lastClr="000000"/>
                          </a:solidFill>
                          <a:effectLst/>
                          <a:highlight>
                            <a:srgbClr val="FFFF00"/>
                          </a:highlight>
                          <a:uLnTx/>
                          <a:uFillTx/>
                          <a:latin typeface="+mn-ea"/>
                          <a:ea typeface="+mn-ea"/>
                          <a:cs typeface="+mn-cs"/>
                        </a:rPr>
                        <a:t>通</a:t>
                      </a:r>
                      <a:endParaRPr kumimoji="1" lang="en-US" altLang="ja-JP" sz="1400" b="1" i="0" u="none" strike="noStrike" kern="1200" cap="none" spc="0" normalizeH="0" baseline="0" noProof="0" dirty="0">
                        <a:ln>
                          <a:noFill/>
                        </a:ln>
                        <a:solidFill>
                          <a:sysClr val="windowText" lastClr="000000"/>
                        </a:solidFill>
                        <a:effectLst/>
                        <a:highlight>
                          <a:srgbClr val="FFFF00"/>
                        </a:highlight>
                        <a:uLnTx/>
                        <a:uFillTx/>
                        <a:latin typeface="+mn-ea"/>
                        <a:ea typeface="+mn-ea"/>
                        <a:cs typeface="+mn-cs"/>
                      </a:endParaRPr>
                    </a:p>
                  </a:txBody>
                  <a:tcPr marL="360000" marR="360000" marT="72000" marB="7200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7038701"/>
                  </a:ext>
                </a:extLst>
              </a:tr>
            </a:tbl>
          </a:graphicData>
        </a:graphic>
      </p:graphicFrame>
      <p:sp>
        <p:nvSpPr>
          <p:cNvPr id="18" name="テキスト ボックス 17">
            <a:extLst>
              <a:ext uri="{FF2B5EF4-FFF2-40B4-BE49-F238E27FC236}">
                <a16:creationId xmlns:a16="http://schemas.microsoft.com/office/drawing/2014/main" id="{B9774CFB-94FC-138D-57AB-B7DBF7E973B6}"/>
              </a:ext>
            </a:extLst>
          </p:cNvPr>
          <p:cNvSpPr txBox="1"/>
          <p:nvPr/>
        </p:nvSpPr>
        <p:spPr>
          <a:xfrm>
            <a:off x="877288" y="5862449"/>
            <a:ext cx="10440000" cy="446276"/>
          </a:xfrm>
          <a:prstGeom prst="rect">
            <a:avLst/>
          </a:prstGeom>
        </p:spPr>
        <p:txBody>
          <a:bodyPr vert="horz" wrap="square" lIns="0" tIns="0" rIns="0" bIns="0" rtlCol="0" anchor="b">
            <a:spAutoFit/>
          </a:bodyPr>
          <a:lstStyle/>
          <a:p>
            <a:pPr marL="361950" indent="-361950" algn="just">
              <a:spcBef>
                <a:spcPts val="600"/>
              </a:spcBef>
            </a:pPr>
            <a:r>
              <a:rPr kumimoji="1" lang="en-US" altLang="ja-JP" sz="1200">
                <a:latin typeface="+mn-lt"/>
              </a:rPr>
              <a:t>*1	</a:t>
            </a:r>
            <a:r>
              <a:rPr kumimoji="1" lang="ja-JP" altLang="en-US" sz="1200">
                <a:latin typeface="+mn-lt"/>
              </a:rPr>
              <a:t>前期の確認状の発送通数をもとに示したもので、実際の発送通数はその他の監査手続をふまえて決定します。</a:t>
            </a:r>
            <a:endParaRPr kumimoji="1" lang="en-US" altLang="ja-JP" sz="1200">
              <a:latin typeface="+mn-lt"/>
            </a:endParaRPr>
          </a:p>
          <a:p>
            <a:pPr marL="361950" indent="-361950" algn="just">
              <a:spcBef>
                <a:spcPts val="600"/>
              </a:spcBef>
            </a:pPr>
            <a:r>
              <a:rPr kumimoji="1" lang="en-US" altLang="ja-JP" sz="1200">
                <a:latin typeface="+mn-lt"/>
              </a:rPr>
              <a:t>*2	Balance Gateway </a:t>
            </a:r>
            <a:r>
              <a:rPr kumimoji="1" lang="ja-JP" altLang="en-US" sz="1200">
                <a:latin typeface="+mn-lt"/>
              </a:rPr>
              <a:t>未対応の銀行・証券会社に対しては、前期と同じ方法の紙面で確認状を発送します。</a:t>
            </a:r>
          </a:p>
        </p:txBody>
      </p:sp>
      <p:sp>
        <p:nvSpPr>
          <p:cNvPr id="7" name="スライド番号プレースホルダー 6">
            <a:extLst>
              <a:ext uri="{FF2B5EF4-FFF2-40B4-BE49-F238E27FC236}">
                <a16:creationId xmlns:a16="http://schemas.microsoft.com/office/drawing/2014/main" id="{A826B598-4694-2CD1-6786-7CEAED6140C8}"/>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2</a:t>
            </a:fld>
            <a:endParaRPr lang="en-US" altLang="ja-JP"/>
          </a:p>
        </p:txBody>
      </p:sp>
      <p:sp>
        <p:nvSpPr>
          <p:cNvPr id="4" name="正方形/長方形 3">
            <a:extLst>
              <a:ext uri="{FF2B5EF4-FFF2-40B4-BE49-F238E27FC236}">
                <a16:creationId xmlns:a16="http://schemas.microsoft.com/office/drawing/2014/main" id="{CD890975-94CD-5A05-49B2-7738851769D9}"/>
              </a:ext>
            </a:extLst>
          </p:cNvPr>
          <p:cNvSpPr/>
          <p:nvPr/>
        </p:nvSpPr>
        <p:spPr bwMode="gray">
          <a:xfrm>
            <a:off x="5914688" y="2287894"/>
            <a:ext cx="2160000" cy="3441538"/>
          </a:xfrm>
          <a:prstGeom prst="rect">
            <a:avLst/>
          </a:prstGeom>
          <a:noFill/>
          <a:ln w="76200" algn="ctr">
            <a:solidFill>
              <a:srgbClr val="10AEB1">
                <a:alpha val="69804"/>
              </a:srgb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a:solidFill>
                <a:srgbClr val="FFFFFF"/>
              </a:solidFill>
              <a:latin typeface="+mn-lt"/>
            </a:endParaRPr>
          </a:p>
        </p:txBody>
      </p:sp>
      <p:sp>
        <p:nvSpPr>
          <p:cNvPr id="8" name="正方形/長方形 7">
            <a:extLst>
              <a:ext uri="{FF2B5EF4-FFF2-40B4-BE49-F238E27FC236}">
                <a16:creationId xmlns:a16="http://schemas.microsoft.com/office/drawing/2014/main" id="{E31E3FF8-A9DB-BFFA-EF6B-1862CCF429B2}"/>
              </a:ext>
            </a:extLst>
          </p:cNvPr>
          <p:cNvSpPr/>
          <p:nvPr/>
        </p:nvSpPr>
        <p:spPr bwMode="gray">
          <a:xfrm>
            <a:off x="882087" y="1636149"/>
            <a:ext cx="4624664" cy="246221"/>
          </a:xfrm>
          <a:prstGeom prst="rect">
            <a:avLst/>
          </a:prstGeom>
          <a:noFill/>
        </p:spPr>
        <p:txBody>
          <a:bodyPr wrap="none" lIns="0" tIns="0" rIns="0" bIns="0" rtlCol="0" anchor="t" anchorCtr="0">
            <a:spAutoFit/>
          </a:bodyPr>
          <a:lstStyle/>
          <a:p>
            <a:pPr marL="285750" indent="-285750">
              <a:spcBef>
                <a:spcPts val="0"/>
              </a:spcBef>
              <a:buClr>
                <a:schemeClr val="accent3"/>
              </a:buClr>
              <a:buSzPct val="100000"/>
              <a:buFont typeface="Wingdings" panose="05000000000000000000" pitchFamily="2" charset="2"/>
              <a:buChar char="n"/>
            </a:pPr>
            <a:r>
              <a:rPr kumimoji="1" lang="ja-JP" altLang="en-US" sz="1600" b="1" spc="-50">
                <a:latin typeface="+mn-lt"/>
              </a:rPr>
              <a:t>確認項目ごとの </a:t>
            </a:r>
            <a:r>
              <a:rPr kumimoji="1" lang="en-US" altLang="ja-JP" sz="1600" b="1" spc="-50">
                <a:latin typeface="+mn-lt"/>
              </a:rPr>
              <a:t>Balance Gateway </a:t>
            </a:r>
            <a:r>
              <a:rPr kumimoji="1" lang="ja-JP" altLang="en-US" sz="1600" b="1" spc="-50">
                <a:latin typeface="+mn-lt"/>
              </a:rPr>
              <a:t>利用予定通数</a:t>
            </a:r>
          </a:p>
        </p:txBody>
      </p:sp>
      <p:sp>
        <p:nvSpPr>
          <p:cNvPr id="3" name="テキスト ボックス 2">
            <a:extLst>
              <a:ext uri="{FF2B5EF4-FFF2-40B4-BE49-F238E27FC236}">
                <a16:creationId xmlns:a16="http://schemas.microsoft.com/office/drawing/2014/main" id="{34A4C894-07F7-1F9E-379F-52618CAA2BDD}"/>
              </a:ext>
            </a:extLst>
          </p:cNvPr>
          <p:cNvSpPr txBox="1"/>
          <p:nvPr/>
        </p:nvSpPr>
        <p:spPr>
          <a:xfrm>
            <a:off x="6463136" y="75608"/>
            <a:ext cx="3848444" cy="1112782"/>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spc="-50">
              <a:solidFill>
                <a:srgbClr val="00B050"/>
              </a:solidFill>
              <a:latin typeface="+mn-lt"/>
            </a:endParaRPr>
          </a:p>
          <a:p>
            <a:pPr>
              <a:spcBef>
                <a:spcPts val="0"/>
              </a:spcBef>
              <a:buSzPct val="100000"/>
            </a:pPr>
            <a:r>
              <a:rPr kumimoji="1" lang="ja-JP" altLang="en-US" sz="1050" spc="-50">
                <a:solidFill>
                  <a:srgbClr val="00B050"/>
                </a:solidFill>
                <a:latin typeface="+mn-lt"/>
              </a:rPr>
              <a:t>前期発送通数をもとに利用予定通数を示す説明例で、</a:t>
            </a:r>
            <a:br>
              <a:rPr kumimoji="1" lang="en-US" altLang="ja-JP" sz="1050" spc="-50">
                <a:solidFill>
                  <a:srgbClr val="00B050"/>
                </a:solidFill>
                <a:latin typeface="+mn-lt"/>
              </a:rPr>
            </a:br>
            <a:r>
              <a:rPr kumimoji="1" lang="ja-JP" altLang="en-US" sz="1050" spc="-50">
                <a:solidFill>
                  <a:srgbClr val="00B050"/>
                </a:solidFill>
                <a:latin typeface="+mn-lt"/>
              </a:rPr>
              <a:t>全面的に </a:t>
            </a:r>
            <a:r>
              <a:rPr kumimoji="1" lang="en-US" altLang="ja-JP" sz="1050" spc="-50">
                <a:solidFill>
                  <a:srgbClr val="00B050"/>
                </a:solidFill>
                <a:latin typeface="+mn-lt"/>
              </a:rPr>
              <a:t>Balance Gateway </a:t>
            </a:r>
            <a:r>
              <a:rPr kumimoji="1" lang="ja-JP" altLang="en-US" sz="1050" spc="-50">
                <a:solidFill>
                  <a:srgbClr val="00B050"/>
                </a:solidFill>
                <a:latin typeface="+mn-lt"/>
              </a:rPr>
              <a:t>を利用する場合に適しています。</a:t>
            </a:r>
            <a:endParaRPr kumimoji="1" lang="en-US" altLang="ja-JP" sz="1050" spc="-50">
              <a:solidFill>
                <a:srgbClr val="00B050"/>
              </a:solidFill>
              <a:latin typeface="+mn-lt"/>
            </a:endParaRPr>
          </a:p>
          <a:p>
            <a:pPr>
              <a:spcBef>
                <a:spcPts val="0"/>
              </a:spcBef>
              <a:buSzPct val="100000"/>
            </a:pPr>
            <a:r>
              <a:rPr kumimoji="1" lang="ja-JP" altLang="en-US" sz="1050" spc="-50">
                <a:solidFill>
                  <a:srgbClr val="00B050"/>
                </a:solidFill>
                <a:latin typeface="+mn-lt"/>
              </a:rPr>
              <a:t>黄色ハイライト箇所を編集しご使用ください。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この緑のテキストボックスは削除してください</a:t>
            </a:r>
          </a:p>
        </p:txBody>
      </p:sp>
    </p:spTree>
    <p:extLst>
      <p:ext uri="{BB962C8B-B14F-4D97-AF65-F5344CB8AC3E}">
        <p14:creationId xmlns:p14="http://schemas.microsoft.com/office/powerpoint/2010/main" val="1707862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3DD02F-9173-EDB2-F6C2-8ECF25097585}"/>
              </a:ext>
            </a:extLst>
          </p:cNvPr>
          <p:cNvSpPr>
            <a:spLocks noGrp="1"/>
          </p:cNvSpPr>
          <p:nvPr>
            <p:ph type="title"/>
          </p:nvPr>
        </p:nvSpPr>
        <p:spPr>
          <a:xfrm>
            <a:off x="521701" y="450627"/>
            <a:ext cx="11154362" cy="451589"/>
          </a:xfrm>
        </p:spPr>
        <p:txBody>
          <a:bodyPr/>
          <a:lstStyle/>
          <a:p>
            <a:r>
              <a:rPr lang="ja-JP" altLang="en-US"/>
              <a:t>金融機関宛の確認における利用</a:t>
            </a:r>
          </a:p>
        </p:txBody>
      </p:sp>
      <p:sp>
        <p:nvSpPr>
          <p:cNvPr id="4" name="スライド番号プレースホルダー 3">
            <a:extLst>
              <a:ext uri="{FF2B5EF4-FFF2-40B4-BE49-F238E27FC236}">
                <a16:creationId xmlns:a16="http://schemas.microsoft.com/office/drawing/2014/main" id="{98B87F16-ECBF-717E-91AB-A3FDAC1BC72E}"/>
              </a:ext>
            </a:extLst>
          </p:cNvPr>
          <p:cNvSpPr>
            <a:spLocks noGrp="1"/>
          </p:cNvSpPr>
          <p:nvPr>
            <p:ph type="sldNum" sz="quarter" idx="12"/>
          </p:nvPr>
        </p:nvSpPr>
        <p:spPr>
          <a:xfrm>
            <a:off x="11410653" y="6487732"/>
            <a:ext cx="254878" cy="246221"/>
          </a:xfrm>
        </p:spPr>
        <p:txBody>
          <a:bodyPr/>
          <a:lstStyle/>
          <a:p>
            <a:fld id="{239372B3-365E-4EC1-9761-93B6CB8BCA61}" type="slidenum">
              <a:rPr lang="en-US" altLang="ja-JP" smtClean="0"/>
              <a:pPr/>
              <a:t>3</a:t>
            </a:fld>
            <a:endParaRPr lang="en-US" altLang="ja-JP"/>
          </a:p>
        </p:txBody>
      </p:sp>
      <p:sp>
        <p:nvSpPr>
          <p:cNvPr id="40" name="テキスト プレースホルダー 39">
            <a:extLst>
              <a:ext uri="{FF2B5EF4-FFF2-40B4-BE49-F238E27FC236}">
                <a16:creationId xmlns:a16="http://schemas.microsoft.com/office/drawing/2014/main" id="{891F7BCE-9830-5741-B2B6-79C7752B80FC}"/>
              </a:ext>
            </a:extLst>
          </p:cNvPr>
          <p:cNvSpPr>
            <a:spLocks noGrp="1"/>
          </p:cNvSpPr>
          <p:nvPr>
            <p:ph type="body" sz="quarter" idx="11"/>
          </p:nvPr>
        </p:nvSpPr>
        <p:spPr>
          <a:xfrm>
            <a:off x="522288" y="1092200"/>
            <a:ext cx="11160125" cy="252413"/>
          </a:xfrm>
        </p:spPr>
        <p:txBody>
          <a:bodyPr>
            <a:normAutofit/>
          </a:bodyPr>
          <a:lstStyle/>
          <a:p>
            <a:r>
              <a:rPr lang="ja-JP" altLang="en-US"/>
              <a:t>確認依頼先に下記金融機関が含まれる場合に </a:t>
            </a:r>
            <a:r>
              <a:rPr lang="en-US" altLang="ja-JP"/>
              <a:t>Balance Gateway </a:t>
            </a:r>
            <a:r>
              <a:rPr lang="ja-JP" altLang="en-US"/>
              <a:t>を利用する予定です。</a:t>
            </a:r>
          </a:p>
        </p:txBody>
      </p:sp>
      <p:grpSp>
        <p:nvGrpSpPr>
          <p:cNvPr id="53" name="グループ化 52">
            <a:extLst>
              <a:ext uri="{FF2B5EF4-FFF2-40B4-BE49-F238E27FC236}">
                <a16:creationId xmlns:a16="http://schemas.microsoft.com/office/drawing/2014/main" id="{0BB9903D-DEE3-DD49-6E14-D9D4A0FFCF19}"/>
              </a:ext>
            </a:extLst>
          </p:cNvPr>
          <p:cNvGrpSpPr/>
          <p:nvPr/>
        </p:nvGrpSpPr>
        <p:grpSpPr>
          <a:xfrm>
            <a:off x="525877" y="1777720"/>
            <a:ext cx="11182219" cy="4428668"/>
            <a:chOff x="525877" y="1777720"/>
            <a:chExt cx="11182219" cy="4428668"/>
          </a:xfrm>
        </p:grpSpPr>
        <p:grpSp>
          <p:nvGrpSpPr>
            <p:cNvPr id="30" name="グループ化 29">
              <a:extLst>
                <a:ext uri="{FF2B5EF4-FFF2-40B4-BE49-F238E27FC236}">
                  <a16:creationId xmlns:a16="http://schemas.microsoft.com/office/drawing/2014/main" id="{2558F31D-DC86-1B8E-89D5-25A51F817E77}"/>
                </a:ext>
              </a:extLst>
            </p:cNvPr>
            <p:cNvGrpSpPr/>
            <p:nvPr/>
          </p:nvGrpSpPr>
          <p:grpSpPr>
            <a:xfrm>
              <a:off x="5009042" y="1777720"/>
              <a:ext cx="6699054" cy="4228460"/>
              <a:chOff x="5009042" y="1963248"/>
              <a:chExt cx="6699054" cy="4228460"/>
            </a:xfrm>
          </p:grpSpPr>
          <p:sp>
            <p:nvSpPr>
              <p:cNvPr id="36" name="テキスト ボックス 35">
                <a:extLst>
                  <a:ext uri="{FF2B5EF4-FFF2-40B4-BE49-F238E27FC236}">
                    <a16:creationId xmlns:a16="http://schemas.microsoft.com/office/drawing/2014/main" id="{55FC4FAC-A050-053F-EB6A-5A5B6211F617}"/>
                  </a:ext>
                </a:extLst>
              </p:cNvPr>
              <p:cNvSpPr txBox="1"/>
              <p:nvPr/>
            </p:nvSpPr>
            <p:spPr>
              <a:xfrm>
                <a:off x="5009042" y="1963248"/>
                <a:ext cx="4591000" cy="287964"/>
              </a:xfrm>
              <a:prstGeom prst="rect">
                <a:avLst/>
              </a:prstGeom>
              <a:noFill/>
            </p:spPr>
            <p:txBody>
              <a:bodyPr wrap="none" lIns="0" tIns="0" rIns="0" bIns="0" rtlCol="0" anchor="t" anchorCtr="0">
                <a:spAutoFit/>
              </a:bodyPr>
              <a:lstStyle/>
              <a:p>
                <a:pPr marL="285750" indent="-285750">
                  <a:lnSpc>
                    <a:spcPct val="125000"/>
                  </a:lnSpc>
                  <a:spcBef>
                    <a:spcPts val="1200"/>
                  </a:spcBef>
                  <a:spcAft>
                    <a:spcPts val="0"/>
                  </a:spcAft>
                  <a:buClr>
                    <a:schemeClr val="accent3"/>
                  </a:buClr>
                  <a:buSzPct val="100000"/>
                  <a:buFont typeface="Wingdings" panose="05000000000000000000" pitchFamily="2" charset="2"/>
                  <a:buChar char="n"/>
                </a:pPr>
                <a:r>
                  <a:rPr kumimoji="1" lang="ja-JP" altLang="en-US" sz="1600" b="1" dirty="0">
                    <a:latin typeface="+mn-lt"/>
                  </a:rPr>
                  <a:t>認証済回答者と確認対象取引</a:t>
                </a:r>
                <a:r>
                  <a:rPr kumimoji="1" lang="ja-JP" altLang="en-US" sz="800" dirty="0">
                    <a:latin typeface="+mn-lt"/>
                  </a:rPr>
                  <a:t>（</a:t>
                </a:r>
                <a:r>
                  <a:rPr kumimoji="1" lang="en-US" altLang="ja-JP" sz="800" dirty="0">
                    <a:latin typeface="+mn-lt"/>
                  </a:rPr>
                  <a:t>2025</a:t>
                </a:r>
                <a:r>
                  <a:rPr kumimoji="1" lang="ja-JP" altLang="en-US" sz="800" dirty="0">
                    <a:latin typeface="+mn-lt"/>
                  </a:rPr>
                  <a:t>年</a:t>
                </a:r>
                <a:r>
                  <a:rPr kumimoji="1" lang="en-US" altLang="ja-JP" sz="800" dirty="0">
                    <a:latin typeface="+mn-lt"/>
                  </a:rPr>
                  <a:t>2</a:t>
                </a:r>
                <a:r>
                  <a:rPr kumimoji="1" lang="ja-JP" altLang="en-US" sz="800" dirty="0">
                    <a:latin typeface="+mn-lt"/>
                  </a:rPr>
                  <a:t>月</a:t>
                </a:r>
                <a:r>
                  <a:rPr kumimoji="1" lang="en-US" altLang="ja-JP" sz="800" dirty="0">
                    <a:latin typeface="+mn-lt"/>
                  </a:rPr>
                  <a:t>13</a:t>
                </a:r>
                <a:r>
                  <a:rPr kumimoji="1" lang="ja-JP" altLang="en-US" sz="800" dirty="0">
                    <a:latin typeface="+mn-lt"/>
                  </a:rPr>
                  <a:t>日現在・五十音順）</a:t>
                </a:r>
                <a:endParaRPr kumimoji="1" lang="en-US" altLang="ja-JP" sz="900" dirty="0">
                  <a:latin typeface="+mn-lt"/>
                </a:endParaRPr>
              </a:p>
            </p:txBody>
          </p:sp>
          <p:grpSp>
            <p:nvGrpSpPr>
              <p:cNvPr id="43" name="グループ化 42">
                <a:extLst>
                  <a:ext uri="{FF2B5EF4-FFF2-40B4-BE49-F238E27FC236}">
                    <a16:creationId xmlns:a16="http://schemas.microsoft.com/office/drawing/2014/main" id="{88D424EB-E5AB-EB85-62CC-9397836EC75C}"/>
                  </a:ext>
                </a:extLst>
              </p:cNvPr>
              <p:cNvGrpSpPr/>
              <p:nvPr/>
            </p:nvGrpSpPr>
            <p:grpSpPr>
              <a:xfrm>
                <a:off x="5284312" y="2358931"/>
                <a:ext cx="6423784" cy="3832777"/>
                <a:chOff x="800833" y="2402602"/>
                <a:chExt cx="6423784" cy="3832777"/>
              </a:xfrm>
            </p:grpSpPr>
            <p:grpSp>
              <p:nvGrpSpPr>
                <p:cNvPr id="38" name="グループ化 37">
                  <a:extLst>
                    <a:ext uri="{FF2B5EF4-FFF2-40B4-BE49-F238E27FC236}">
                      <a16:creationId xmlns:a16="http://schemas.microsoft.com/office/drawing/2014/main" id="{AD77E146-B068-9AB7-E497-96995FFF7176}"/>
                    </a:ext>
                  </a:extLst>
                </p:cNvPr>
                <p:cNvGrpSpPr/>
                <p:nvPr/>
              </p:nvGrpSpPr>
              <p:grpSpPr>
                <a:xfrm>
                  <a:off x="2940708" y="2406549"/>
                  <a:ext cx="2547990" cy="3461590"/>
                  <a:chOff x="3680773" y="2435424"/>
                  <a:chExt cx="2547990" cy="3461590"/>
                </a:xfrm>
              </p:grpSpPr>
              <p:grpSp>
                <p:nvGrpSpPr>
                  <p:cNvPr id="10" name="グループ化 9">
                    <a:extLst>
                      <a:ext uri="{FF2B5EF4-FFF2-40B4-BE49-F238E27FC236}">
                        <a16:creationId xmlns:a16="http://schemas.microsoft.com/office/drawing/2014/main" id="{7F137B33-ACED-D823-4756-9D4A6FD90536}"/>
                      </a:ext>
                    </a:extLst>
                  </p:cNvPr>
                  <p:cNvGrpSpPr/>
                  <p:nvPr/>
                </p:nvGrpSpPr>
                <p:grpSpPr>
                  <a:xfrm>
                    <a:off x="3680773" y="2435424"/>
                    <a:ext cx="2547990" cy="1015256"/>
                    <a:chOff x="1220788" y="4155329"/>
                    <a:chExt cx="2547990" cy="1015256"/>
                  </a:xfrm>
                </p:grpSpPr>
                <p:sp>
                  <p:nvSpPr>
                    <p:cNvPr id="32" name="四角形: 角を丸くする 31">
                      <a:extLst>
                        <a:ext uri="{FF2B5EF4-FFF2-40B4-BE49-F238E27FC236}">
                          <a16:creationId xmlns:a16="http://schemas.microsoft.com/office/drawing/2014/main" id="{122A0C75-95F3-D64C-BDD4-9A39F17D2E1B}"/>
                        </a:ext>
                      </a:extLst>
                    </p:cNvPr>
                    <p:cNvSpPr/>
                    <p:nvPr/>
                  </p:nvSpPr>
                  <p:spPr bwMode="gray">
                    <a:xfrm>
                      <a:off x="1220788" y="4155329"/>
                      <a:ext cx="1361517"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a:solidFill>
                            <a:srgbClr val="FFFFFF"/>
                          </a:solidFill>
                          <a:latin typeface="+mn-lt"/>
                        </a:rPr>
                        <a:t>証券取引残高</a:t>
                      </a:r>
                    </a:p>
                  </p:txBody>
                </p:sp>
                <p:sp>
                  <p:nvSpPr>
                    <p:cNvPr id="33" name="テキスト ボックス 32">
                      <a:extLst>
                        <a:ext uri="{FF2B5EF4-FFF2-40B4-BE49-F238E27FC236}">
                          <a16:creationId xmlns:a16="http://schemas.microsoft.com/office/drawing/2014/main" id="{88FC7E81-3B4E-5E6A-DA17-3DFDA2FD4DF4}"/>
                        </a:ext>
                      </a:extLst>
                    </p:cNvPr>
                    <p:cNvSpPr txBox="1"/>
                    <p:nvPr/>
                  </p:nvSpPr>
                  <p:spPr>
                    <a:xfrm>
                      <a:off x="1465262" y="4485782"/>
                      <a:ext cx="2303516" cy="684803"/>
                    </a:xfrm>
                    <a:prstGeom prst="rect">
                      <a:avLst/>
                    </a:prstGeom>
                    <a:noFill/>
                  </p:spPr>
                  <p:txBody>
                    <a:bodyPr wrap="none" lIns="0" tIns="0" rIns="0" bIns="0" rtlCol="0" anchor="t" anchorCtr="0">
                      <a:spAutoFit/>
                    </a:bodyPr>
                    <a:lstStyle>
                      <a:defPPr>
                        <a:defRPr lang="en-US"/>
                      </a:defPPr>
                      <a:lvl1pPr marL="180975" indent="-180975">
                        <a:spcBef>
                          <a:spcPts val="100"/>
                        </a:spcBef>
                        <a:buClr>
                          <a:schemeClr val="accent3"/>
                        </a:buClr>
                        <a:buSzPct val="100000"/>
                        <a:buFont typeface="Wingdings" panose="05000000000000000000" pitchFamily="2" charset="2"/>
                        <a:buChar char="l"/>
                        <a:defRPr kumimoji="1" sz="1050">
                          <a:latin typeface="+mn-lt"/>
                        </a:defRPr>
                      </a:lvl1pPr>
                    </a:lstStyle>
                    <a:p>
                      <a:r>
                        <a:rPr lang="ja-JP" altLang="en-US" dirty="0"/>
                        <a:t>シティグループ証券</a:t>
                      </a:r>
                    </a:p>
                    <a:p>
                      <a:r>
                        <a:rPr lang="ja-JP" altLang="en-US" dirty="0"/>
                        <a:t>野村證券</a:t>
                      </a:r>
                      <a:endParaRPr lang="en-US" altLang="ja-JP" dirty="0"/>
                    </a:p>
                    <a:p>
                      <a:r>
                        <a:rPr lang="ja-JP" altLang="en-US" dirty="0"/>
                        <a:t>みずほ証券</a:t>
                      </a:r>
                      <a:endParaRPr lang="en-US" altLang="ja-JP" dirty="0"/>
                    </a:p>
                    <a:p>
                      <a:r>
                        <a:rPr lang="ja-JP" altLang="en-US" dirty="0"/>
                        <a:t>三菱</a:t>
                      </a:r>
                      <a:r>
                        <a:rPr lang="en-US" altLang="ja-JP" dirty="0"/>
                        <a:t>UFJ</a:t>
                      </a:r>
                      <a:r>
                        <a:rPr lang="ja-JP" altLang="en-US" dirty="0"/>
                        <a:t>モルガン・スタンレー証券</a:t>
                      </a:r>
                      <a:endParaRPr lang="en-US" altLang="ja-JP" dirty="0"/>
                    </a:p>
                  </p:txBody>
                </p:sp>
              </p:grpSp>
              <p:grpSp>
                <p:nvGrpSpPr>
                  <p:cNvPr id="12" name="グループ化 11">
                    <a:extLst>
                      <a:ext uri="{FF2B5EF4-FFF2-40B4-BE49-F238E27FC236}">
                        <a16:creationId xmlns:a16="http://schemas.microsoft.com/office/drawing/2014/main" id="{AF7D7EB2-5754-D980-A99E-9AAAA07F9BB7}"/>
                      </a:ext>
                    </a:extLst>
                  </p:cNvPr>
                  <p:cNvGrpSpPr/>
                  <p:nvPr/>
                </p:nvGrpSpPr>
                <p:grpSpPr>
                  <a:xfrm>
                    <a:off x="3680773" y="4604226"/>
                    <a:ext cx="1456485" cy="666201"/>
                    <a:chOff x="1235075" y="2154579"/>
                    <a:chExt cx="1456485" cy="666201"/>
                  </a:xfrm>
                </p:grpSpPr>
                <p:sp>
                  <p:nvSpPr>
                    <p:cNvPr id="28" name="四角形: 角を丸くする 27">
                      <a:extLst>
                        <a:ext uri="{FF2B5EF4-FFF2-40B4-BE49-F238E27FC236}">
                          <a16:creationId xmlns:a16="http://schemas.microsoft.com/office/drawing/2014/main" id="{13071C00-FEF3-4EB8-43A3-3D778F3AC137}"/>
                        </a:ext>
                      </a:extLst>
                    </p:cNvPr>
                    <p:cNvSpPr/>
                    <p:nvPr/>
                  </p:nvSpPr>
                  <p:spPr bwMode="gray">
                    <a:xfrm>
                      <a:off x="1235075" y="2154579"/>
                      <a:ext cx="1361517"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a:solidFill>
                            <a:srgbClr val="FFFFFF"/>
                          </a:solidFill>
                          <a:latin typeface="+mn-lt"/>
                        </a:rPr>
                        <a:t>年金資産残高</a:t>
                      </a:r>
                    </a:p>
                  </p:txBody>
                </p:sp>
                <p:sp>
                  <p:nvSpPr>
                    <p:cNvPr id="29" name="テキスト ボックス 28">
                      <a:extLst>
                        <a:ext uri="{FF2B5EF4-FFF2-40B4-BE49-F238E27FC236}">
                          <a16:creationId xmlns:a16="http://schemas.microsoft.com/office/drawing/2014/main" id="{2862CB7D-C5C3-085D-4F5F-1508AFC73DFF}"/>
                        </a:ext>
                      </a:extLst>
                    </p:cNvPr>
                    <p:cNvSpPr txBox="1"/>
                    <p:nvPr/>
                  </p:nvSpPr>
                  <p:spPr>
                    <a:xfrm>
                      <a:off x="1465262" y="2484791"/>
                      <a:ext cx="1226298" cy="335989"/>
                    </a:xfrm>
                    <a:prstGeom prst="rect">
                      <a:avLst/>
                    </a:prstGeom>
                    <a:noFill/>
                  </p:spPr>
                  <p:txBody>
                    <a:bodyPr wrap="none" lIns="0" tIns="0" rIns="0" bIns="0" rtlCol="0" anchor="t" anchorCtr="0">
                      <a:spAutoFit/>
                    </a:bodyPr>
                    <a:lstStyle>
                      <a:defPPr>
                        <a:defRPr lang="en-US"/>
                      </a:defPPr>
                      <a:lvl1pPr marL="180975" indent="-180975">
                        <a:spcBef>
                          <a:spcPts val="100"/>
                        </a:spcBef>
                        <a:buClr>
                          <a:schemeClr val="accent3"/>
                        </a:buClr>
                        <a:buSzPct val="100000"/>
                        <a:buFont typeface="Wingdings" panose="05000000000000000000" pitchFamily="2" charset="2"/>
                        <a:buChar char="l"/>
                        <a:defRPr kumimoji="1" sz="1050">
                          <a:latin typeface="+mn-lt"/>
                        </a:defRPr>
                      </a:lvl1pPr>
                    </a:lstStyle>
                    <a:p>
                      <a:r>
                        <a:rPr lang="ja-JP" altLang="en-US"/>
                        <a:t>大同生命保険</a:t>
                      </a:r>
                    </a:p>
                    <a:p>
                      <a:r>
                        <a:rPr lang="ja-JP" altLang="en-US"/>
                        <a:t>三菱</a:t>
                      </a:r>
                      <a:r>
                        <a:rPr lang="en-US" altLang="ja-JP"/>
                        <a:t>UFJ</a:t>
                      </a:r>
                      <a:r>
                        <a:rPr lang="ja-JP" altLang="en-US"/>
                        <a:t>信託銀行</a:t>
                      </a:r>
                      <a:endParaRPr lang="en-US" altLang="ja-JP"/>
                    </a:p>
                  </p:txBody>
                </p:sp>
              </p:grpSp>
              <p:grpSp>
                <p:nvGrpSpPr>
                  <p:cNvPr id="13" name="グループ化 12">
                    <a:extLst>
                      <a:ext uri="{FF2B5EF4-FFF2-40B4-BE49-F238E27FC236}">
                        <a16:creationId xmlns:a16="http://schemas.microsoft.com/office/drawing/2014/main" id="{1AD62166-2566-E3AB-0CDE-6A4A602D1E57}"/>
                      </a:ext>
                    </a:extLst>
                  </p:cNvPr>
                  <p:cNvGrpSpPr/>
                  <p:nvPr/>
                </p:nvGrpSpPr>
                <p:grpSpPr>
                  <a:xfrm>
                    <a:off x="3680773" y="3618008"/>
                    <a:ext cx="2115947" cy="840608"/>
                    <a:chOff x="1235075" y="2154579"/>
                    <a:chExt cx="2115947" cy="840608"/>
                  </a:xfrm>
                </p:grpSpPr>
                <p:sp>
                  <p:nvSpPr>
                    <p:cNvPr id="26" name="四角形: 角を丸くする 25">
                      <a:extLst>
                        <a:ext uri="{FF2B5EF4-FFF2-40B4-BE49-F238E27FC236}">
                          <a16:creationId xmlns:a16="http://schemas.microsoft.com/office/drawing/2014/main" id="{ABDD31C4-DB9E-4209-E96A-9CBB3C07072A}"/>
                        </a:ext>
                      </a:extLst>
                    </p:cNvPr>
                    <p:cNvSpPr/>
                    <p:nvPr/>
                  </p:nvSpPr>
                  <p:spPr bwMode="gray">
                    <a:xfrm>
                      <a:off x="1235075" y="2154579"/>
                      <a:ext cx="2115947"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a:solidFill>
                            <a:srgbClr val="FFFFFF"/>
                          </a:solidFill>
                          <a:latin typeface="+mn-lt"/>
                        </a:rPr>
                        <a:t>退職給付債務等計算結果</a:t>
                      </a:r>
                    </a:p>
                  </p:txBody>
                </p:sp>
                <p:sp>
                  <p:nvSpPr>
                    <p:cNvPr id="27" name="テキスト ボックス 26">
                      <a:extLst>
                        <a:ext uri="{FF2B5EF4-FFF2-40B4-BE49-F238E27FC236}">
                          <a16:creationId xmlns:a16="http://schemas.microsoft.com/office/drawing/2014/main" id="{271C4843-D7CF-C583-7927-4816EB05F4E2}"/>
                        </a:ext>
                      </a:extLst>
                    </p:cNvPr>
                    <p:cNvSpPr txBox="1"/>
                    <p:nvPr/>
                  </p:nvSpPr>
                  <p:spPr>
                    <a:xfrm>
                      <a:off x="1465262" y="2484791"/>
                      <a:ext cx="1259960" cy="510396"/>
                    </a:xfrm>
                    <a:prstGeom prst="rect">
                      <a:avLst/>
                    </a:prstGeom>
                    <a:noFill/>
                  </p:spPr>
                  <p:txBody>
                    <a:bodyPr wrap="none" lIns="0" tIns="0" rIns="0" bIns="0" rtlCol="0" anchor="t" anchorCtr="0">
                      <a:spAutoFit/>
                    </a:bodyPr>
                    <a:lstStyle>
                      <a:defPPr>
                        <a:defRPr lang="en-US"/>
                      </a:defPPr>
                      <a:lvl1pPr marL="180975" indent="-180975">
                        <a:spcBef>
                          <a:spcPts val="100"/>
                        </a:spcBef>
                        <a:buClr>
                          <a:schemeClr val="accent3"/>
                        </a:buClr>
                        <a:buSzPct val="100000"/>
                        <a:buFont typeface="Wingdings" panose="05000000000000000000" pitchFamily="2" charset="2"/>
                        <a:buChar char="l"/>
                        <a:defRPr kumimoji="1" sz="1050">
                          <a:latin typeface="+mn-lt"/>
                        </a:defRPr>
                      </a:lvl1pPr>
                    </a:lstStyle>
                    <a:p>
                      <a:r>
                        <a:rPr lang="ja-JP" altLang="en-US"/>
                        <a:t>三井住友信託銀行</a:t>
                      </a:r>
                      <a:endParaRPr lang="en-US" altLang="ja-JP"/>
                    </a:p>
                    <a:p>
                      <a:r>
                        <a:rPr lang="ja-JP" altLang="en-US"/>
                        <a:t>三菱</a:t>
                      </a:r>
                      <a:r>
                        <a:rPr lang="en-US" altLang="ja-JP"/>
                        <a:t>UFJ</a:t>
                      </a:r>
                      <a:r>
                        <a:rPr lang="ja-JP" altLang="en-US"/>
                        <a:t>信託銀行</a:t>
                      </a:r>
                      <a:endParaRPr lang="en-US" altLang="ja-JP"/>
                    </a:p>
                    <a:p>
                      <a:r>
                        <a:rPr lang="ja-JP" altLang="en-US"/>
                        <a:t>りそな銀行</a:t>
                      </a:r>
                      <a:endParaRPr lang="en-US" altLang="ja-JP"/>
                    </a:p>
                  </p:txBody>
                </p:sp>
              </p:grpSp>
              <p:grpSp>
                <p:nvGrpSpPr>
                  <p:cNvPr id="15" name="グループ化 14">
                    <a:extLst>
                      <a:ext uri="{FF2B5EF4-FFF2-40B4-BE49-F238E27FC236}">
                        <a16:creationId xmlns:a16="http://schemas.microsoft.com/office/drawing/2014/main" id="{A79A8F3B-3EAD-C1C5-1FEC-D4B9C467F278}"/>
                      </a:ext>
                    </a:extLst>
                  </p:cNvPr>
                  <p:cNvGrpSpPr/>
                  <p:nvPr/>
                </p:nvGrpSpPr>
                <p:grpSpPr>
                  <a:xfrm>
                    <a:off x="3680773" y="5405219"/>
                    <a:ext cx="1361517" cy="491795"/>
                    <a:chOff x="1235075" y="2154579"/>
                    <a:chExt cx="1361517" cy="491795"/>
                  </a:xfrm>
                </p:grpSpPr>
                <p:sp>
                  <p:nvSpPr>
                    <p:cNvPr id="22" name="四角形: 角を丸くする 21">
                      <a:extLst>
                        <a:ext uri="{FF2B5EF4-FFF2-40B4-BE49-F238E27FC236}">
                          <a16:creationId xmlns:a16="http://schemas.microsoft.com/office/drawing/2014/main" id="{4FE5A168-5579-A133-9424-EA2EA1538AD7}"/>
                        </a:ext>
                      </a:extLst>
                    </p:cNvPr>
                    <p:cNvSpPr/>
                    <p:nvPr/>
                  </p:nvSpPr>
                  <p:spPr bwMode="gray">
                    <a:xfrm>
                      <a:off x="1235075" y="2154579"/>
                      <a:ext cx="1361517"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a:solidFill>
                            <a:srgbClr val="FFFFFF"/>
                          </a:solidFill>
                          <a:latin typeface="+mn-lt"/>
                        </a:rPr>
                        <a:t>生命保険契約</a:t>
                      </a:r>
                    </a:p>
                  </p:txBody>
                </p:sp>
                <p:sp>
                  <p:nvSpPr>
                    <p:cNvPr id="23" name="テキスト ボックス 22">
                      <a:extLst>
                        <a:ext uri="{FF2B5EF4-FFF2-40B4-BE49-F238E27FC236}">
                          <a16:creationId xmlns:a16="http://schemas.microsoft.com/office/drawing/2014/main" id="{CC67D19A-88EB-4325-C9DD-EF44729FD696}"/>
                        </a:ext>
                      </a:extLst>
                    </p:cNvPr>
                    <p:cNvSpPr txBox="1"/>
                    <p:nvPr/>
                  </p:nvSpPr>
                  <p:spPr>
                    <a:xfrm>
                      <a:off x="1465262" y="2484791"/>
                      <a:ext cx="990656" cy="161583"/>
                    </a:xfrm>
                    <a:prstGeom prst="rect">
                      <a:avLst/>
                    </a:prstGeom>
                    <a:noFill/>
                  </p:spPr>
                  <p:txBody>
                    <a:bodyPr wrap="none" lIns="0" tIns="0" rIns="0" bIns="0" rtlCol="0" anchor="t" anchorCtr="0">
                      <a:spAutoFit/>
                    </a:bodyPr>
                    <a:lstStyle>
                      <a:defPPr>
                        <a:defRPr lang="en-US"/>
                      </a:defPPr>
                      <a:lvl1pPr marL="180975" indent="-180975">
                        <a:spcBef>
                          <a:spcPts val="100"/>
                        </a:spcBef>
                        <a:buClr>
                          <a:schemeClr val="accent3"/>
                        </a:buClr>
                        <a:buSzPct val="100000"/>
                        <a:buFont typeface="Wingdings" panose="05000000000000000000" pitchFamily="2" charset="2"/>
                        <a:buChar char="l"/>
                        <a:defRPr kumimoji="1" sz="1050">
                          <a:latin typeface="+mn-lt"/>
                        </a:defRPr>
                      </a:lvl1pPr>
                    </a:lstStyle>
                    <a:p>
                      <a:r>
                        <a:rPr lang="ja-JP" altLang="en-US"/>
                        <a:t>大同生命保険</a:t>
                      </a:r>
                    </a:p>
                  </p:txBody>
                </p:sp>
              </p:grpSp>
            </p:grpSp>
            <p:grpSp>
              <p:nvGrpSpPr>
                <p:cNvPr id="39" name="グループ化 38">
                  <a:extLst>
                    <a:ext uri="{FF2B5EF4-FFF2-40B4-BE49-F238E27FC236}">
                      <a16:creationId xmlns:a16="http://schemas.microsoft.com/office/drawing/2014/main" id="{FA42CEC9-E657-6EFD-DF94-A5C80CA7D7A2}"/>
                    </a:ext>
                  </a:extLst>
                </p:cNvPr>
                <p:cNvGrpSpPr/>
                <p:nvPr/>
              </p:nvGrpSpPr>
              <p:grpSpPr>
                <a:xfrm>
                  <a:off x="5734470" y="2402602"/>
                  <a:ext cx="1490147" cy="1322262"/>
                  <a:chOff x="6456363" y="2431477"/>
                  <a:chExt cx="1490147" cy="1322262"/>
                </a:xfrm>
              </p:grpSpPr>
              <p:grpSp>
                <p:nvGrpSpPr>
                  <p:cNvPr id="14" name="グループ化 13">
                    <a:extLst>
                      <a:ext uri="{FF2B5EF4-FFF2-40B4-BE49-F238E27FC236}">
                        <a16:creationId xmlns:a16="http://schemas.microsoft.com/office/drawing/2014/main" id="{D0D6ABC2-0E06-56E5-11BE-95BCCC7B599E}"/>
                      </a:ext>
                    </a:extLst>
                  </p:cNvPr>
                  <p:cNvGrpSpPr/>
                  <p:nvPr/>
                </p:nvGrpSpPr>
                <p:grpSpPr>
                  <a:xfrm>
                    <a:off x="6456363" y="3242207"/>
                    <a:ext cx="1266540" cy="511532"/>
                    <a:chOff x="6874017" y="528588"/>
                    <a:chExt cx="1266540" cy="511532"/>
                  </a:xfrm>
                </p:grpSpPr>
                <p:sp>
                  <p:nvSpPr>
                    <p:cNvPr id="24" name="四角形: 角を丸くする 23">
                      <a:extLst>
                        <a:ext uri="{FF2B5EF4-FFF2-40B4-BE49-F238E27FC236}">
                          <a16:creationId xmlns:a16="http://schemas.microsoft.com/office/drawing/2014/main" id="{FB5F7548-DEE5-0F9C-B402-688E20AE3A44}"/>
                        </a:ext>
                      </a:extLst>
                    </p:cNvPr>
                    <p:cNvSpPr/>
                    <p:nvPr/>
                  </p:nvSpPr>
                  <p:spPr bwMode="gray">
                    <a:xfrm>
                      <a:off x="6874017" y="528588"/>
                      <a:ext cx="1266540"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en-US" altLang="ja-JP" sz="1200" b="1">
                          <a:solidFill>
                            <a:srgbClr val="FFFFFF"/>
                          </a:solidFill>
                          <a:latin typeface="+mn-lt"/>
                        </a:rPr>
                        <a:t>CP</a:t>
                      </a:r>
                      <a:r>
                        <a:rPr kumimoji="1" lang="ja-JP" altLang="en-US" sz="1200" b="1">
                          <a:solidFill>
                            <a:srgbClr val="FFFFFF"/>
                          </a:solidFill>
                          <a:latin typeface="+mn-lt"/>
                        </a:rPr>
                        <a:t>引受残高</a:t>
                      </a:r>
                    </a:p>
                  </p:txBody>
                </p:sp>
                <p:sp>
                  <p:nvSpPr>
                    <p:cNvPr id="25" name="テキスト ボックス 24">
                      <a:extLst>
                        <a:ext uri="{FF2B5EF4-FFF2-40B4-BE49-F238E27FC236}">
                          <a16:creationId xmlns:a16="http://schemas.microsoft.com/office/drawing/2014/main" id="{45C08C6B-353C-42F2-AF02-EC4C71CCCEA1}"/>
                        </a:ext>
                      </a:extLst>
                    </p:cNvPr>
                    <p:cNvSpPr txBox="1"/>
                    <p:nvPr/>
                  </p:nvSpPr>
                  <p:spPr>
                    <a:xfrm>
                      <a:off x="7118491" y="878537"/>
                      <a:ext cx="721351" cy="161583"/>
                    </a:xfrm>
                    <a:prstGeom prst="rect">
                      <a:avLst/>
                    </a:prstGeom>
                    <a:noFill/>
                  </p:spPr>
                  <p:txBody>
                    <a:bodyPr wrap="none" lIns="0" tIns="0" rIns="0" bIns="0" rtlCol="0" anchor="t" anchorCtr="0">
                      <a:spAutoFit/>
                    </a:bodyPr>
                    <a:lstStyle>
                      <a:defPPr>
                        <a:defRPr lang="en-US"/>
                      </a:defPPr>
                      <a:lvl1pPr marL="180975" indent="-180975">
                        <a:spcBef>
                          <a:spcPts val="100"/>
                        </a:spcBef>
                        <a:buClr>
                          <a:schemeClr val="accent3"/>
                        </a:buClr>
                        <a:buSzPct val="100000"/>
                        <a:buFont typeface="Wingdings" panose="05000000000000000000" pitchFamily="2" charset="2"/>
                        <a:buChar char="l"/>
                        <a:defRPr kumimoji="1" sz="1050">
                          <a:latin typeface="+mn-lt"/>
                        </a:defRPr>
                      </a:lvl1pPr>
                    </a:lstStyle>
                    <a:p>
                      <a:r>
                        <a:rPr lang="ja-JP" altLang="en-US"/>
                        <a:t>野村證券</a:t>
                      </a:r>
                      <a:endParaRPr lang="en-US" altLang="ja-JP"/>
                    </a:p>
                  </p:txBody>
                </p:sp>
              </p:grpSp>
              <p:grpSp>
                <p:nvGrpSpPr>
                  <p:cNvPr id="17" name="グループ化 16">
                    <a:extLst>
                      <a:ext uri="{FF2B5EF4-FFF2-40B4-BE49-F238E27FC236}">
                        <a16:creationId xmlns:a16="http://schemas.microsoft.com/office/drawing/2014/main" id="{87574A12-F716-64B4-AA24-0C16D284926D}"/>
                      </a:ext>
                    </a:extLst>
                  </p:cNvPr>
                  <p:cNvGrpSpPr/>
                  <p:nvPr/>
                </p:nvGrpSpPr>
                <p:grpSpPr>
                  <a:xfrm>
                    <a:off x="6456363" y="2431477"/>
                    <a:ext cx="1490147" cy="669392"/>
                    <a:chOff x="-1748287" y="2620248"/>
                    <a:chExt cx="1490147" cy="669392"/>
                  </a:xfrm>
                </p:grpSpPr>
                <p:sp>
                  <p:nvSpPr>
                    <p:cNvPr id="18" name="四角形: 角を丸くする 17">
                      <a:extLst>
                        <a:ext uri="{FF2B5EF4-FFF2-40B4-BE49-F238E27FC236}">
                          <a16:creationId xmlns:a16="http://schemas.microsoft.com/office/drawing/2014/main" id="{24032ABB-3440-1C21-6D88-CAB477BC5E34}"/>
                        </a:ext>
                      </a:extLst>
                    </p:cNvPr>
                    <p:cNvSpPr/>
                    <p:nvPr/>
                  </p:nvSpPr>
                  <p:spPr bwMode="gray">
                    <a:xfrm>
                      <a:off x="-1748287" y="2620248"/>
                      <a:ext cx="1198699"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a:solidFill>
                            <a:srgbClr val="FFFFFF"/>
                          </a:solidFill>
                          <a:latin typeface="+mn-lt"/>
                        </a:rPr>
                        <a:t>借入金残高</a:t>
                      </a:r>
                    </a:p>
                  </p:txBody>
                </p:sp>
                <p:sp>
                  <p:nvSpPr>
                    <p:cNvPr id="19" name="テキスト ボックス 18">
                      <a:extLst>
                        <a:ext uri="{FF2B5EF4-FFF2-40B4-BE49-F238E27FC236}">
                          <a16:creationId xmlns:a16="http://schemas.microsoft.com/office/drawing/2014/main" id="{C2A4B78D-0FC8-30C2-B522-201E0663475D}"/>
                        </a:ext>
                      </a:extLst>
                    </p:cNvPr>
                    <p:cNvSpPr txBox="1"/>
                    <p:nvPr/>
                  </p:nvSpPr>
                  <p:spPr>
                    <a:xfrm>
                      <a:off x="-1518100" y="2953651"/>
                      <a:ext cx="1259960" cy="335989"/>
                    </a:xfrm>
                    <a:prstGeom prst="rect">
                      <a:avLst/>
                    </a:prstGeom>
                    <a:noFill/>
                  </p:spPr>
                  <p:txBody>
                    <a:bodyPr wrap="none" lIns="0" tIns="0" rIns="0" bIns="0" rtlCol="0" anchor="t" anchorCtr="0">
                      <a:spAutoFit/>
                    </a:bodyPr>
                    <a:lstStyle>
                      <a:defPPr>
                        <a:defRPr lang="en-US"/>
                      </a:defPPr>
                      <a:lvl1pPr marL="180975" indent="-180975">
                        <a:spcBef>
                          <a:spcPts val="100"/>
                        </a:spcBef>
                        <a:buClr>
                          <a:schemeClr val="accent3"/>
                        </a:buClr>
                        <a:buSzPct val="100000"/>
                        <a:buFont typeface="Wingdings" panose="05000000000000000000" pitchFamily="2" charset="2"/>
                        <a:buChar char="l"/>
                        <a:defRPr kumimoji="1" sz="1050">
                          <a:latin typeface="+mn-lt"/>
                        </a:defRPr>
                      </a:lvl1pPr>
                    </a:lstStyle>
                    <a:p>
                      <a:r>
                        <a:rPr lang="ja-JP" altLang="en-US"/>
                        <a:t>野村證券</a:t>
                      </a:r>
                      <a:endParaRPr lang="en-US" altLang="ja-JP"/>
                    </a:p>
                    <a:p>
                      <a:r>
                        <a:rPr lang="ja-JP" altLang="en-US"/>
                        <a:t>明治安田生命保険</a:t>
                      </a:r>
                      <a:endParaRPr lang="en-US" altLang="ja-JP"/>
                    </a:p>
                  </p:txBody>
                </p:sp>
              </p:grpSp>
            </p:grpSp>
            <p:grpSp>
              <p:nvGrpSpPr>
                <p:cNvPr id="42" name="グループ化 41">
                  <a:extLst>
                    <a:ext uri="{FF2B5EF4-FFF2-40B4-BE49-F238E27FC236}">
                      <a16:creationId xmlns:a16="http://schemas.microsoft.com/office/drawing/2014/main" id="{F093D5E2-D350-D28F-3A7D-C8432B989592}"/>
                    </a:ext>
                  </a:extLst>
                </p:cNvPr>
                <p:cNvGrpSpPr/>
                <p:nvPr/>
              </p:nvGrpSpPr>
              <p:grpSpPr>
                <a:xfrm>
                  <a:off x="800833" y="2406549"/>
                  <a:ext cx="1943798" cy="3828830"/>
                  <a:chOff x="800833" y="2406549"/>
                  <a:chExt cx="1943798" cy="3828830"/>
                </a:xfrm>
              </p:grpSpPr>
              <p:grpSp>
                <p:nvGrpSpPr>
                  <p:cNvPr id="9" name="グループ化 8">
                    <a:extLst>
                      <a:ext uri="{FF2B5EF4-FFF2-40B4-BE49-F238E27FC236}">
                        <a16:creationId xmlns:a16="http://schemas.microsoft.com/office/drawing/2014/main" id="{18000DBB-80C4-3BAB-F36B-4D9ECDBCD89C}"/>
                      </a:ext>
                    </a:extLst>
                  </p:cNvPr>
                  <p:cNvGrpSpPr/>
                  <p:nvPr/>
                </p:nvGrpSpPr>
                <p:grpSpPr>
                  <a:xfrm>
                    <a:off x="800833" y="2406549"/>
                    <a:ext cx="1943798" cy="3631116"/>
                    <a:chOff x="1235075" y="2154579"/>
                    <a:chExt cx="1943798" cy="3631116"/>
                  </a:xfrm>
                </p:grpSpPr>
                <p:sp>
                  <p:nvSpPr>
                    <p:cNvPr id="34" name="四角形: 角を丸くする 33">
                      <a:extLst>
                        <a:ext uri="{FF2B5EF4-FFF2-40B4-BE49-F238E27FC236}">
                          <a16:creationId xmlns:a16="http://schemas.microsoft.com/office/drawing/2014/main" id="{D49EA7BF-124A-520D-0BC3-24C5DA95B022}"/>
                        </a:ext>
                      </a:extLst>
                    </p:cNvPr>
                    <p:cNvSpPr/>
                    <p:nvPr/>
                  </p:nvSpPr>
                  <p:spPr bwMode="gray">
                    <a:xfrm>
                      <a:off x="1235075" y="2154579"/>
                      <a:ext cx="1510402" cy="259675"/>
                    </a:xfrm>
                    <a:prstGeom prst="roundRect">
                      <a:avLst>
                        <a:gd name="adj" fmla="val 50000"/>
                      </a:avLst>
                    </a:prstGeom>
                    <a:solidFill>
                      <a:schemeClr val="accent3"/>
                    </a:solidFill>
                  </p:spPr>
                  <p:txBody>
                    <a:bodyPr wrap="none" lIns="180000" tIns="0" rIns="180000" bIns="0" rtlCol="0" anchor="b" anchorCtr="0">
                      <a:spAutoFit/>
                    </a:bodyPr>
                    <a:lstStyle/>
                    <a:p>
                      <a:pPr>
                        <a:spcBef>
                          <a:spcPts val="0"/>
                        </a:spcBef>
                        <a:buSzPct val="100000"/>
                      </a:pPr>
                      <a:r>
                        <a:rPr kumimoji="1" lang="ja-JP" altLang="en-US" sz="1200" b="1">
                          <a:solidFill>
                            <a:srgbClr val="FFFFFF"/>
                          </a:solidFill>
                          <a:latin typeface="+mn-lt"/>
                        </a:rPr>
                        <a:t>銀行等取引残高</a:t>
                      </a:r>
                    </a:p>
                  </p:txBody>
                </p:sp>
                <p:sp>
                  <p:nvSpPr>
                    <p:cNvPr id="35" name="テキスト ボックス 34">
                      <a:extLst>
                        <a:ext uri="{FF2B5EF4-FFF2-40B4-BE49-F238E27FC236}">
                          <a16:creationId xmlns:a16="http://schemas.microsoft.com/office/drawing/2014/main" id="{823D528B-86C3-CFB2-4D58-1BB3D0AE73A7}"/>
                        </a:ext>
                      </a:extLst>
                    </p:cNvPr>
                    <p:cNvSpPr txBox="1"/>
                    <p:nvPr/>
                  </p:nvSpPr>
                  <p:spPr>
                    <a:xfrm>
                      <a:off x="1465262" y="2484791"/>
                      <a:ext cx="1713611" cy="3300904"/>
                    </a:xfrm>
                    <a:prstGeom prst="rect">
                      <a:avLst/>
                    </a:prstGeom>
                    <a:noFill/>
                  </p:spPr>
                  <p:txBody>
                    <a:bodyPr wrap="none" lIns="0" tIns="0" rIns="0" bIns="0" rtlCol="0" anchor="t" anchorCtr="0">
                      <a:spAutoFit/>
                    </a:bodyPr>
                    <a:lstStyle/>
                    <a:p>
                      <a:pPr marL="180975" indent="-180975">
                        <a:spcBef>
                          <a:spcPts val="100"/>
                        </a:spcBef>
                        <a:buClr>
                          <a:schemeClr val="accent3"/>
                        </a:buClr>
                        <a:buSzPct val="100000"/>
                        <a:buFont typeface="Wingdings" panose="05000000000000000000" pitchFamily="2" charset="2"/>
                        <a:buChar char="l"/>
                      </a:pPr>
                      <a:r>
                        <a:rPr kumimoji="1" lang="en-US" altLang="ja-JP" sz="1050" dirty="0">
                          <a:latin typeface="+mn-lt"/>
                        </a:rPr>
                        <a:t>SBI</a:t>
                      </a:r>
                      <a:r>
                        <a:rPr kumimoji="1" lang="ja-JP" altLang="en-US" sz="1050" dirty="0">
                          <a:latin typeface="+mn-lt"/>
                        </a:rPr>
                        <a:t>新生銀行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北九州銀行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熊本銀行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西京銀行</a:t>
                      </a:r>
                    </a:p>
                    <a:p>
                      <a:pPr marL="180975" indent="-180975">
                        <a:spcBef>
                          <a:spcPts val="100"/>
                        </a:spcBef>
                        <a:buClr>
                          <a:schemeClr val="accent3"/>
                        </a:buClr>
                        <a:buSzPct val="100000"/>
                        <a:buFont typeface="Wingdings" panose="05000000000000000000" pitchFamily="2" charset="2"/>
                        <a:buChar char="l"/>
                      </a:pPr>
                      <a:r>
                        <a:rPr kumimoji="1" lang="en-US" altLang="ja-JP" sz="1050" dirty="0">
                          <a:latin typeface="+mn-lt"/>
                        </a:rPr>
                        <a:t>GMO</a:t>
                      </a:r>
                      <a:r>
                        <a:rPr kumimoji="1" lang="ja-JP" altLang="en-US" sz="1050" dirty="0">
                          <a:latin typeface="+mn-lt"/>
                        </a:rPr>
                        <a:t>あおぞらネット銀行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静岡銀行　</a:t>
                      </a:r>
                      <a:r>
                        <a:rPr kumimoji="1" lang="en-US" altLang="ja-JP" sz="1050" dirty="0">
                          <a:latin typeface="+mn-lt"/>
                        </a:rPr>
                        <a:t>※</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十八親和銀行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全国信用協同組合連合会</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千葉銀行　</a:t>
                      </a:r>
                      <a:r>
                        <a:rPr kumimoji="1" lang="en-US" altLang="ja-JP" sz="1050" dirty="0">
                          <a:latin typeface="+mn-lt"/>
                        </a:rPr>
                        <a:t>※</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名古屋銀行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西日本シティ銀行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農中信託銀行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福岡銀行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みずほ銀行　</a:t>
                      </a:r>
                      <a:r>
                        <a:rPr kumimoji="1" lang="en-US" altLang="ja-JP" sz="1050" dirty="0">
                          <a:latin typeface="+mn-lt"/>
                        </a:rPr>
                        <a:t>※</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みずほ信託銀行　</a:t>
                      </a:r>
                      <a:r>
                        <a:rPr kumimoji="1" lang="en-US" altLang="ja-JP" sz="1050" dirty="0">
                          <a:latin typeface="+mn-lt"/>
                        </a:rPr>
                        <a:t>※</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三菱</a:t>
                      </a:r>
                      <a:r>
                        <a:rPr kumimoji="1" lang="en-US" altLang="ja-JP" sz="1050" dirty="0">
                          <a:latin typeface="+mn-lt"/>
                        </a:rPr>
                        <a:t>UFJ</a:t>
                      </a:r>
                      <a:r>
                        <a:rPr kumimoji="1" lang="ja-JP" altLang="en-US" sz="1050" dirty="0">
                          <a:latin typeface="+mn-lt"/>
                        </a:rPr>
                        <a:t>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もみじ銀行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山口銀行</a:t>
                      </a:r>
                    </a:p>
                    <a:p>
                      <a:pPr marL="180975" indent="-180975">
                        <a:spcBef>
                          <a:spcPts val="100"/>
                        </a:spcBef>
                        <a:buClr>
                          <a:schemeClr val="accent3"/>
                        </a:buClr>
                        <a:buSzPct val="100000"/>
                        <a:buFont typeface="Wingdings" panose="05000000000000000000" pitchFamily="2" charset="2"/>
                        <a:buChar char="l"/>
                      </a:pPr>
                      <a:r>
                        <a:rPr kumimoji="1" lang="ja-JP" altLang="en-US" sz="1050" dirty="0">
                          <a:latin typeface="+mn-lt"/>
                        </a:rPr>
                        <a:t>横浜銀行</a:t>
                      </a:r>
                    </a:p>
                  </p:txBody>
                </p:sp>
              </p:grpSp>
              <p:sp>
                <p:nvSpPr>
                  <p:cNvPr id="41" name="テキスト ボックス 40">
                    <a:extLst>
                      <a:ext uri="{FF2B5EF4-FFF2-40B4-BE49-F238E27FC236}">
                        <a16:creationId xmlns:a16="http://schemas.microsoft.com/office/drawing/2014/main" id="{F24C40B6-DDA1-0FA1-6E66-D2F85C4FA02E}"/>
                      </a:ext>
                    </a:extLst>
                  </p:cNvPr>
                  <p:cNvSpPr txBox="1"/>
                  <p:nvPr/>
                </p:nvSpPr>
                <p:spPr>
                  <a:xfrm>
                    <a:off x="1050270" y="6091044"/>
                    <a:ext cx="1538883" cy="144335"/>
                  </a:xfrm>
                  <a:prstGeom prst="rect">
                    <a:avLst/>
                  </a:prstGeom>
                  <a:noFill/>
                </p:spPr>
                <p:txBody>
                  <a:bodyPr wrap="none" lIns="0" tIns="0" rIns="0" bIns="0" rtlCol="0" anchor="t" anchorCtr="0">
                    <a:spAutoFit/>
                  </a:bodyPr>
                  <a:lstStyle/>
                  <a:p>
                    <a:pPr>
                      <a:lnSpc>
                        <a:spcPct val="125000"/>
                      </a:lnSpc>
                      <a:spcBef>
                        <a:spcPts val="1200"/>
                      </a:spcBef>
                      <a:spcAft>
                        <a:spcPts val="0"/>
                      </a:spcAft>
                      <a:buClr>
                        <a:schemeClr val="accent3"/>
                      </a:buClr>
                      <a:buSzPct val="100000"/>
                    </a:pPr>
                    <a:r>
                      <a:rPr kumimoji="1" lang="en-US" altLang="ja-JP" sz="800" dirty="0">
                        <a:latin typeface="+mn-lt"/>
                      </a:rPr>
                      <a:t>※</a:t>
                    </a:r>
                    <a:r>
                      <a:rPr kumimoji="1" lang="ja-JP" altLang="en-US" sz="800" dirty="0">
                        <a:latin typeface="+mn-lt"/>
                      </a:rPr>
                      <a:t>対応する支店部門が限られます</a:t>
                    </a:r>
                    <a:endParaRPr kumimoji="1" lang="en-US" altLang="ja-JP" sz="1050" dirty="0">
                      <a:latin typeface="+mn-lt"/>
                    </a:endParaRPr>
                  </a:p>
                </p:txBody>
              </p:sp>
            </p:grpSp>
          </p:grpSp>
        </p:grpSp>
        <p:sp>
          <p:nvSpPr>
            <p:cNvPr id="45" name="テキスト ボックス 44">
              <a:extLst>
                <a:ext uri="{FF2B5EF4-FFF2-40B4-BE49-F238E27FC236}">
                  <a16:creationId xmlns:a16="http://schemas.microsoft.com/office/drawing/2014/main" id="{BD3CEB63-4E5B-B61B-0594-8A250D83CF69}"/>
                </a:ext>
              </a:extLst>
            </p:cNvPr>
            <p:cNvSpPr txBox="1"/>
            <p:nvPr/>
          </p:nvSpPr>
          <p:spPr>
            <a:xfrm>
              <a:off x="525877" y="1780157"/>
              <a:ext cx="1440946" cy="287964"/>
            </a:xfrm>
            <a:prstGeom prst="rect">
              <a:avLst/>
            </a:prstGeom>
            <a:noFill/>
          </p:spPr>
          <p:txBody>
            <a:bodyPr wrap="square" lIns="0" tIns="0" rIns="0" bIns="0" rtlCol="0" anchor="t" anchorCtr="0">
              <a:spAutoFit/>
            </a:bodyPr>
            <a:lstStyle>
              <a:defPPr>
                <a:defRPr lang="en-US"/>
              </a:defPPr>
              <a:lvl1pPr marL="269875" indent="-269875">
                <a:lnSpc>
                  <a:spcPct val="125000"/>
                </a:lnSpc>
                <a:spcBef>
                  <a:spcPts val="1200"/>
                </a:spcBef>
                <a:spcAft>
                  <a:spcPts val="0"/>
                </a:spcAft>
                <a:buClr>
                  <a:schemeClr val="accent3"/>
                </a:buClr>
                <a:buSzPct val="100000"/>
                <a:buFont typeface="Wingdings" panose="05000000000000000000" pitchFamily="2" charset="2"/>
                <a:buChar char="n"/>
                <a:defRPr kumimoji="1" sz="1600" b="1">
                  <a:latin typeface="+mn-lt"/>
                </a:defRPr>
              </a:lvl1pPr>
            </a:lstStyle>
            <a:p>
              <a:r>
                <a:rPr lang="ja-JP" altLang="en-US"/>
                <a:t>利用の効果</a:t>
              </a:r>
              <a:endParaRPr lang="en-US" altLang="ja-JP"/>
            </a:p>
          </p:txBody>
        </p:sp>
        <p:sp>
          <p:nvSpPr>
            <p:cNvPr id="55" name="四角形: 角を丸くする 54">
              <a:extLst>
                <a:ext uri="{FF2B5EF4-FFF2-40B4-BE49-F238E27FC236}">
                  <a16:creationId xmlns:a16="http://schemas.microsoft.com/office/drawing/2014/main" id="{C3D3539E-0566-1A34-6BCD-A21F1486A391}"/>
                </a:ext>
              </a:extLst>
            </p:cNvPr>
            <p:cNvSpPr/>
            <p:nvPr/>
          </p:nvSpPr>
          <p:spPr bwMode="gray">
            <a:xfrm>
              <a:off x="796627" y="2203094"/>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所要日数の短縮</a:t>
              </a:r>
            </a:p>
          </p:txBody>
        </p:sp>
        <p:sp>
          <p:nvSpPr>
            <p:cNvPr id="56" name="四角形: 角を丸くする 55">
              <a:extLst>
                <a:ext uri="{FF2B5EF4-FFF2-40B4-BE49-F238E27FC236}">
                  <a16:creationId xmlns:a16="http://schemas.microsoft.com/office/drawing/2014/main" id="{E54A61D6-7A57-BAC6-95BB-957ED08E3C2B}"/>
                </a:ext>
              </a:extLst>
            </p:cNvPr>
            <p:cNvSpPr/>
            <p:nvPr/>
          </p:nvSpPr>
          <p:spPr bwMode="gray">
            <a:xfrm>
              <a:off x="796627" y="2560964"/>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印鑑レス</a:t>
              </a:r>
            </a:p>
          </p:txBody>
        </p:sp>
        <p:sp>
          <p:nvSpPr>
            <p:cNvPr id="57" name="四角形: 角を丸くする 56">
              <a:extLst>
                <a:ext uri="{FF2B5EF4-FFF2-40B4-BE49-F238E27FC236}">
                  <a16:creationId xmlns:a16="http://schemas.microsoft.com/office/drawing/2014/main" id="{482CB688-2C9B-126D-2963-F9C3B470BCB7}"/>
                </a:ext>
              </a:extLst>
            </p:cNvPr>
            <p:cNvSpPr/>
            <p:nvPr/>
          </p:nvSpPr>
          <p:spPr bwMode="gray">
            <a:xfrm>
              <a:off x="796627" y="2918834"/>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ペーパーレス</a:t>
              </a:r>
            </a:p>
          </p:txBody>
        </p:sp>
        <p:sp>
          <p:nvSpPr>
            <p:cNvPr id="58" name="四角形: 角を丸くする 57">
              <a:extLst>
                <a:ext uri="{FF2B5EF4-FFF2-40B4-BE49-F238E27FC236}">
                  <a16:creationId xmlns:a16="http://schemas.microsoft.com/office/drawing/2014/main" id="{6D5C024B-0F55-E60D-1F6A-71CEAA6E8F9F}"/>
                </a:ext>
              </a:extLst>
            </p:cNvPr>
            <p:cNvSpPr/>
            <p:nvPr/>
          </p:nvSpPr>
          <p:spPr bwMode="gray">
            <a:xfrm>
              <a:off x="796627" y="3276703"/>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内部統制の強化</a:t>
              </a:r>
            </a:p>
          </p:txBody>
        </p:sp>
        <p:sp>
          <p:nvSpPr>
            <p:cNvPr id="59" name="四角形: 角を丸くする 58">
              <a:extLst>
                <a:ext uri="{FF2B5EF4-FFF2-40B4-BE49-F238E27FC236}">
                  <a16:creationId xmlns:a16="http://schemas.microsoft.com/office/drawing/2014/main" id="{9D5B1FDA-8A6B-C606-B1B0-6F547B7B4D5A}"/>
                </a:ext>
              </a:extLst>
            </p:cNvPr>
            <p:cNvSpPr/>
            <p:nvPr/>
          </p:nvSpPr>
          <p:spPr bwMode="gray">
            <a:xfrm>
              <a:off x="796627" y="3634572"/>
              <a:ext cx="1440000" cy="288000"/>
            </a:xfrm>
            <a:prstGeom prst="roundRect">
              <a:avLst/>
            </a:prstGeom>
            <a:noFill/>
            <a:ln>
              <a:solidFill>
                <a:schemeClr val="tx1"/>
              </a:solidFill>
            </a:ln>
          </p:spPr>
          <p:txBody>
            <a:bodyPr wrap="none" lIns="144000" tIns="0" rIns="144000" bIns="0" rtlCol="0" anchor="ctr" anchorCtr="0">
              <a:noAutofit/>
            </a:bodyPr>
            <a:lstStyle/>
            <a:p>
              <a:pPr>
                <a:spcBef>
                  <a:spcPts val="0"/>
                </a:spcBef>
                <a:buSzPct val="100000"/>
              </a:pPr>
              <a:r>
                <a:rPr kumimoji="1" lang="ja-JP" altLang="en-US" sz="1200" b="1">
                  <a:latin typeface="+mn-lt"/>
                </a:rPr>
                <a:t>働き方改革</a:t>
              </a:r>
            </a:p>
          </p:txBody>
        </p:sp>
        <p:cxnSp>
          <p:nvCxnSpPr>
            <p:cNvPr id="61" name="コネクタ: カギ線 60">
              <a:extLst>
                <a:ext uri="{FF2B5EF4-FFF2-40B4-BE49-F238E27FC236}">
                  <a16:creationId xmlns:a16="http://schemas.microsoft.com/office/drawing/2014/main" id="{77CFBC05-64B2-975B-3049-6510B8B672ED}"/>
                </a:ext>
              </a:extLst>
            </p:cNvPr>
            <p:cNvCxnSpPr>
              <a:cxnSpLocks/>
              <a:stCxn id="60" idx="0"/>
              <a:endCxn id="55" idx="3"/>
            </p:cNvCxnSpPr>
            <p:nvPr/>
          </p:nvCxnSpPr>
          <p:spPr>
            <a:xfrm rot="16200000" flipV="1">
              <a:off x="2804257" y="1779465"/>
              <a:ext cx="172345" cy="1307604"/>
            </a:xfrm>
            <a:prstGeom prst="bentConnector2">
              <a:avLst/>
            </a:prstGeom>
            <a:ln w="15875">
              <a:solidFill>
                <a:schemeClr val="accent3"/>
              </a:solidFill>
              <a:miter lim="800000"/>
              <a:tailEnd type="oval" w="med" len="med"/>
            </a:ln>
          </p:spPr>
          <p:style>
            <a:lnRef idx="1">
              <a:schemeClr val="accent1"/>
            </a:lnRef>
            <a:fillRef idx="0">
              <a:schemeClr val="accent1"/>
            </a:fillRef>
            <a:effectRef idx="0">
              <a:schemeClr val="accent1"/>
            </a:effectRef>
            <a:fontRef idx="minor">
              <a:schemeClr val="tx1"/>
            </a:fontRef>
          </p:style>
        </p:cxnSp>
        <p:grpSp>
          <p:nvGrpSpPr>
            <p:cNvPr id="51" name="グループ化 50">
              <a:extLst>
                <a:ext uri="{FF2B5EF4-FFF2-40B4-BE49-F238E27FC236}">
                  <a16:creationId xmlns:a16="http://schemas.microsoft.com/office/drawing/2014/main" id="{51B2C832-7889-0C44-FEA5-A80A95F20C9C}"/>
                </a:ext>
              </a:extLst>
            </p:cNvPr>
            <p:cNvGrpSpPr/>
            <p:nvPr/>
          </p:nvGrpSpPr>
          <p:grpSpPr>
            <a:xfrm>
              <a:off x="2606657" y="2519439"/>
              <a:ext cx="1875148" cy="1505459"/>
              <a:chOff x="2560275" y="2519439"/>
              <a:chExt cx="1875148" cy="1505459"/>
            </a:xfrm>
          </p:grpSpPr>
          <p:cxnSp>
            <p:nvCxnSpPr>
              <p:cNvPr id="31" name="直線コネクタ 30">
                <a:extLst>
                  <a:ext uri="{FF2B5EF4-FFF2-40B4-BE49-F238E27FC236}">
                    <a16:creationId xmlns:a16="http://schemas.microsoft.com/office/drawing/2014/main" id="{6A74CEEC-6430-D34A-0E12-A4BEE01B20D7}"/>
                  </a:ext>
                </a:extLst>
              </p:cNvPr>
              <p:cNvCxnSpPr>
                <a:cxnSpLocks/>
              </p:cNvCxnSpPr>
              <p:nvPr/>
            </p:nvCxnSpPr>
            <p:spPr>
              <a:xfrm>
                <a:off x="3439380" y="2967249"/>
                <a:ext cx="720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15210185-626D-6A97-48DA-CE4B2A477A6F}"/>
                  </a:ext>
                </a:extLst>
              </p:cNvPr>
              <p:cNvCxnSpPr>
                <a:cxnSpLocks/>
              </p:cNvCxnSpPr>
              <p:nvPr/>
            </p:nvCxnSpPr>
            <p:spPr>
              <a:xfrm>
                <a:off x="3446307" y="3452157"/>
                <a:ext cx="720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2BD4CFEE-626D-37FD-5F2A-10D90747BD06}"/>
                  </a:ext>
                </a:extLst>
              </p:cNvPr>
              <p:cNvSpPr txBox="1"/>
              <p:nvPr/>
            </p:nvSpPr>
            <p:spPr>
              <a:xfrm>
                <a:off x="2560275" y="2519439"/>
                <a:ext cx="1875148" cy="1505459"/>
              </a:xfrm>
              <a:prstGeom prst="rect">
                <a:avLst/>
              </a:prstGeom>
              <a:noFill/>
              <a:ln w="31750">
                <a:solidFill>
                  <a:schemeClr val="accent3"/>
                </a:solidFill>
                <a:miter lim="800000"/>
              </a:ln>
            </p:spPr>
            <p:txBody>
              <a:bodyPr wrap="none" lIns="180000" tIns="72000" rIns="180000" bIns="72000" rtlCol="0" anchor="ctr" anchorCtr="0">
                <a:spAutoFit/>
              </a:bodyPr>
              <a:lstStyle/>
              <a:p>
                <a:pPr>
                  <a:spcBef>
                    <a:spcPts val="0"/>
                  </a:spcBef>
                  <a:tabLst>
                    <a:tab pos="720725" algn="l"/>
                  </a:tabLst>
                </a:pPr>
                <a:r>
                  <a:rPr kumimoji="1" lang="ja-JP" altLang="en-US" sz="1200" b="1">
                    <a:latin typeface="+mn-lt"/>
                  </a:rPr>
                  <a:t>紙面確認</a:t>
                </a:r>
                <a:r>
                  <a:rPr kumimoji="1" lang="en-US" altLang="ja-JP" sz="1200" b="1">
                    <a:latin typeface="+mn-lt"/>
                  </a:rPr>
                  <a:t>	</a:t>
                </a:r>
                <a:r>
                  <a:rPr kumimoji="1" lang="en-US" altLang="ja-JP" sz="3200" b="1">
                    <a:latin typeface="+mn-lt"/>
                  </a:rPr>
                  <a:t>9</a:t>
                </a:r>
                <a:r>
                  <a:rPr kumimoji="1" lang="ja-JP" altLang="en-US" sz="1200" b="1">
                    <a:latin typeface="+mn-lt"/>
                  </a:rPr>
                  <a:t> 営業日</a:t>
                </a:r>
                <a:endParaRPr kumimoji="1" lang="en-US" altLang="ja-JP" sz="1800" b="1">
                  <a:latin typeface="+mn-lt"/>
                </a:endParaRPr>
              </a:p>
              <a:p>
                <a:pPr>
                  <a:spcBef>
                    <a:spcPts val="0"/>
                  </a:spcBef>
                  <a:tabLst>
                    <a:tab pos="720725" algn="l"/>
                  </a:tabLst>
                </a:pPr>
                <a:r>
                  <a:rPr kumimoji="1" lang="en-US" altLang="ja-JP" sz="1800" b="1">
                    <a:solidFill>
                      <a:schemeClr val="accent3"/>
                    </a:solidFill>
                    <a:latin typeface="+mn-lt"/>
                    <a:sym typeface="Wingdings" panose="05000000000000000000" pitchFamily="2" charset="2"/>
                  </a:rPr>
                  <a:t></a:t>
                </a:r>
                <a:r>
                  <a:rPr kumimoji="1" lang="ja-JP" altLang="en-US" sz="1400" b="1">
                    <a:latin typeface="+mn-lt"/>
                    <a:sym typeface="Wingdings" panose="05000000000000000000" pitchFamily="2" charset="2"/>
                  </a:rPr>
                  <a:t> </a:t>
                </a:r>
                <a:r>
                  <a:rPr kumimoji="1" lang="en-US" altLang="ja-JP" sz="1600" b="1">
                    <a:latin typeface="+mn-lt"/>
                  </a:rPr>
                  <a:t>BG	</a:t>
                </a:r>
                <a:r>
                  <a:rPr kumimoji="1" lang="en-US" altLang="ja-JP" sz="3200" b="1">
                    <a:latin typeface="+mn-lt"/>
                  </a:rPr>
                  <a:t>4</a:t>
                </a:r>
                <a:r>
                  <a:rPr kumimoji="1" lang="en-US" altLang="ja-JP" sz="1200" b="1">
                    <a:latin typeface="+mn-lt"/>
                  </a:rPr>
                  <a:t> </a:t>
                </a:r>
                <a:r>
                  <a:rPr kumimoji="1" lang="ja-JP" altLang="en-US" sz="1200" b="1">
                    <a:latin typeface="+mn-lt"/>
                  </a:rPr>
                  <a:t>営業日</a:t>
                </a:r>
                <a:endParaRPr kumimoji="1" lang="en-US" altLang="ja-JP" sz="1200" b="1">
                  <a:latin typeface="+mn-lt"/>
                </a:endParaRPr>
              </a:p>
              <a:p>
                <a:pPr algn="ctr">
                  <a:lnSpc>
                    <a:spcPct val="125000"/>
                  </a:lnSpc>
                  <a:spcBef>
                    <a:spcPts val="600"/>
                  </a:spcBef>
                </a:pPr>
                <a:r>
                  <a:rPr kumimoji="1" lang="ja-JP" altLang="en-US" sz="800">
                    <a:latin typeface="+mn-lt"/>
                  </a:rPr>
                  <a:t>回答</a:t>
                </a:r>
                <a:r>
                  <a:rPr lang="ja-JP" altLang="en-US" sz="800">
                    <a:latin typeface="+mn-lt"/>
                  </a:rPr>
                  <a:t>の依頼から</a:t>
                </a:r>
                <a:r>
                  <a:rPr kumimoji="1" lang="ja-JP" altLang="en-US" sz="800">
                    <a:latin typeface="+mn-lt"/>
                  </a:rPr>
                  <a:t>受領までの</a:t>
                </a:r>
                <a:br>
                  <a:rPr kumimoji="1" lang="en-US" altLang="ja-JP" sz="800">
                    <a:latin typeface="+mn-lt"/>
                  </a:rPr>
                </a:br>
                <a:r>
                  <a:rPr kumimoji="1" lang="ja-JP" altLang="en-US" sz="800">
                    <a:latin typeface="+mn-lt"/>
                  </a:rPr>
                  <a:t>最多所要日数</a:t>
                </a:r>
              </a:p>
            </p:txBody>
          </p:sp>
        </p:grpSp>
        <p:sp>
          <p:nvSpPr>
            <p:cNvPr id="52" name="テキスト ボックス 51">
              <a:extLst>
                <a:ext uri="{FF2B5EF4-FFF2-40B4-BE49-F238E27FC236}">
                  <a16:creationId xmlns:a16="http://schemas.microsoft.com/office/drawing/2014/main" id="{DB634D17-1604-AF2A-27CB-C1B7388A8886}"/>
                </a:ext>
              </a:extLst>
            </p:cNvPr>
            <p:cNvSpPr txBox="1"/>
            <p:nvPr/>
          </p:nvSpPr>
          <p:spPr>
            <a:xfrm>
              <a:off x="5284312" y="6062053"/>
              <a:ext cx="5329985" cy="144335"/>
            </a:xfrm>
            <a:prstGeom prst="rect">
              <a:avLst/>
            </a:prstGeom>
            <a:noFill/>
          </p:spPr>
          <p:txBody>
            <a:bodyPr wrap="none" lIns="0" tIns="0" rIns="0" bIns="0" rtlCol="0" anchor="t" anchorCtr="0">
              <a:spAutoFit/>
            </a:bodyPr>
            <a:lstStyle/>
            <a:p>
              <a:pPr>
                <a:lnSpc>
                  <a:spcPct val="125000"/>
                </a:lnSpc>
                <a:spcBef>
                  <a:spcPts val="1200"/>
                </a:spcBef>
                <a:spcAft>
                  <a:spcPts val="0"/>
                </a:spcAft>
                <a:buClr>
                  <a:schemeClr val="accent3"/>
                </a:buClr>
                <a:buSzPct val="100000"/>
              </a:pPr>
              <a:r>
                <a:rPr kumimoji="1" lang="ja-JP" altLang="en-US" sz="800" dirty="0">
                  <a:latin typeface="+mn-lt"/>
                </a:rPr>
                <a:t>最新情報は会計監査確認センター</a:t>
              </a:r>
              <a:r>
                <a:rPr kumimoji="1" lang="en-US" altLang="ja-JP" sz="800" dirty="0">
                  <a:latin typeface="+mn-lt"/>
                </a:rPr>
                <a:t>Web</a:t>
              </a:r>
              <a:r>
                <a:rPr kumimoji="1" lang="ja-JP" altLang="en-US" sz="800" dirty="0">
                  <a:latin typeface="+mn-lt"/>
                </a:rPr>
                <a:t>サイト（ </a:t>
              </a:r>
              <a:r>
                <a:rPr kumimoji="1" lang="en-US" altLang="ja-JP" sz="800" dirty="0">
                  <a:latin typeface="+mn-lt"/>
                  <a:hlinkClick r:id="rId2"/>
                </a:rPr>
                <a:t>https://auditconfirmation.co.jp/certifiedlist.html</a:t>
              </a:r>
              <a:r>
                <a:rPr kumimoji="1" lang="en-US" altLang="ja-JP" sz="800" dirty="0">
                  <a:latin typeface="+mn-lt"/>
                </a:rPr>
                <a:t> </a:t>
              </a:r>
              <a:r>
                <a:rPr kumimoji="1" lang="ja-JP" altLang="en-US" sz="800" dirty="0">
                  <a:latin typeface="+mn-lt"/>
                </a:rPr>
                <a:t>）をご覧ください</a:t>
              </a:r>
              <a:endParaRPr kumimoji="1" lang="en-US" altLang="ja-JP" sz="1050" dirty="0">
                <a:latin typeface="+mn-lt"/>
              </a:endParaRPr>
            </a:p>
          </p:txBody>
        </p:sp>
      </p:grpSp>
      <p:sp>
        <p:nvSpPr>
          <p:cNvPr id="54" name="テキスト ボックス 53">
            <a:extLst>
              <a:ext uri="{FF2B5EF4-FFF2-40B4-BE49-F238E27FC236}">
                <a16:creationId xmlns:a16="http://schemas.microsoft.com/office/drawing/2014/main" id="{41A40182-F511-9783-4736-DD3AE6F63E07}"/>
              </a:ext>
            </a:extLst>
          </p:cNvPr>
          <p:cNvSpPr txBox="1"/>
          <p:nvPr/>
        </p:nvSpPr>
        <p:spPr>
          <a:xfrm>
            <a:off x="6462989" y="73115"/>
            <a:ext cx="3184801" cy="774228"/>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金融機関宛の確認に利用する場合の説明例です。</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この緑のテキストボックスは削除してください</a:t>
            </a:r>
          </a:p>
        </p:txBody>
      </p:sp>
    </p:spTree>
    <p:extLst>
      <p:ext uri="{BB962C8B-B14F-4D97-AF65-F5344CB8AC3E}">
        <p14:creationId xmlns:p14="http://schemas.microsoft.com/office/powerpoint/2010/main" val="1852009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9AA0D1-AB4F-68F6-841C-288AADF336B8}"/>
              </a:ext>
            </a:extLst>
          </p:cNvPr>
          <p:cNvSpPr>
            <a:spLocks noGrp="1"/>
          </p:cNvSpPr>
          <p:nvPr>
            <p:ph type="title"/>
          </p:nvPr>
        </p:nvSpPr>
        <p:spPr>
          <a:xfrm>
            <a:off x="521701" y="450627"/>
            <a:ext cx="11154362" cy="451589"/>
          </a:xfrm>
        </p:spPr>
        <p:txBody>
          <a:bodyPr/>
          <a:lstStyle/>
          <a:p>
            <a:r>
              <a:rPr lang="ja-JP" altLang="en-US"/>
              <a:t>弁護士確認における利用</a:t>
            </a:r>
          </a:p>
        </p:txBody>
      </p:sp>
      <p:sp>
        <p:nvSpPr>
          <p:cNvPr id="4" name="スライド番号プレースホルダー 3">
            <a:extLst>
              <a:ext uri="{FF2B5EF4-FFF2-40B4-BE49-F238E27FC236}">
                <a16:creationId xmlns:a16="http://schemas.microsoft.com/office/drawing/2014/main" id="{2C410D76-FDF0-80E5-074B-2D9A3380B0CB}"/>
              </a:ext>
            </a:extLst>
          </p:cNvPr>
          <p:cNvSpPr>
            <a:spLocks noGrp="1"/>
          </p:cNvSpPr>
          <p:nvPr>
            <p:ph type="sldNum" sz="quarter" idx="12"/>
          </p:nvPr>
        </p:nvSpPr>
        <p:spPr>
          <a:xfrm>
            <a:off x="11410653" y="6487732"/>
            <a:ext cx="254878" cy="246221"/>
          </a:xfrm>
        </p:spPr>
        <p:txBody>
          <a:bodyPr/>
          <a:lstStyle/>
          <a:p>
            <a:fld id="{239372B3-365E-4EC1-9761-93B6CB8BCA61}" type="slidenum">
              <a:rPr lang="en-US" altLang="ja-JP" smtClean="0"/>
              <a:pPr/>
              <a:t>4</a:t>
            </a:fld>
            <a:endParaRPr lang="en-US" altLang="ja-JP"/>
          </a:p>
        </p:txBody>
      </p:sp>
      <p:grpSp>
        <p:nvGrpSpPr>
          <p:cNvPr id="44" name="グループ化 43">
            <a:extLst>
              <a:ext uri="{FF2B5EF4-FFF2-40B4-BE49-F238E27FC236}">
                <a16:creationId xmlns:a16="http://schemas.microsoft.com/office/drawing/2014/main" id="{80D4D29D-5B06-6450-EA72-AA9E40B85C80}"/>
              </a:ext>
            </a:extLst>
          </p:cNvPr>
          <p:cNvGrpSpPr/>
          <p:nvPr/>
        </p:nvGrpSpPr>
        <p:grpSpPr>
          <a:xfrm>
            <a:off x="526022" y="1766857"/>
            <a:ext cx="11149542" cy="4172886"/>
            <a:chOff x="526022" y="1959011"/>
            <a:chExt cx="11149542" cy="4172886"/>
          </a:xfrm>
        </p:grpSpPr>
        <p:grpSp>
          <p:nvGrpSpPr>
            <p:cNvPr id="43" name="グループ化 42">
              <a:extLst>
                <a:ext uri="{FF2B5EF4-FFF2-40B4-BE49-F238E27FC236}">
                  <a16:creationId xmlns:a16="http://schemas.microsoft.com/office/drawing/2014/main" id="{2654627B-D14C-814C-11B0-64C379E56ECC}"/>
                </a:ext>
              </a:extLst>
            </p:cNvPr>
            <p:cNvGrpSpPr/>
            <p:nvPr/>
          </p:nvGrpSpPr>
          <p:grpSpPr>
            <a:xfrm>
              <a:off x="526022" y="1965685"/>
              <a:ext cx="3776477" cy="3137708"/>
              <a:chOff x="526022" y="1965685"/>
              <a:chExt cx="3776477" cy="3137708"/>
            </a:xfrm>
          </p:grpSpPr>
          <p:sp>
            <p:nvSpPr>
              <p:cNvPr id="18" name="テキスト ボックス 17">
                <a:extLst>
                  <a:ext uri="{FF2B5EF4-FFF2-40B4-BE49-F238E27FC236}">
                    <a16:creationId xmlns:a16="http://schemas.microsoft.com/office/drawing/2014/main" id="{DE117C73-E4DA-D0C5-B7BF-95387F1624B6}"/>
                  </a:ext>
                </a:extLst>
              </p:cNvPr>
              <p:cNvSpPr txBox="1"/>
              <p:nvPr/>
            </p:nvSpPr>
            <p:spPr>
              <a:xfrm>
                <a:off x="526022" y="1965685"/>
                <a:ext cx="3776477" cy="287964"/>
              </a:xfrm>
              <a:prstGeom prst="rect">
                <a:avLst/>
              </a:prstGeom>
              <a:noFill/>
            </p:spPr>
            <p:txBody>
              <a:bodyPr wrap="square" lIns="0" tIns="0" rIns="0" bIns="0" rtlCol="0" anchor="t" anchorCtr="0">
                <a:spAutoFit/>
              </a:bodyPr>
              <a:lstStyle/>
              <a:p>
                <a:pPr marL="269875" indent="-269875">
                  <a:lnSpc>
                    <a:spcPct val="125000"/>
                  </a:lnSpc>
                  <a:spcBef>
                    <a:spcPts val="1200"/>
                  </a:spcBef>
                  <a:spcAft>
                    <a:spcPts val="0"/>
                  </a:spcAft>
                  <a:buClr>
                    <a:schemeClr val="accent3"/>
                  </a:buClr>
                  <a:buSzPct val="100000"/>
                  <a:buFont typeface="Wingdings" panose="05000000000000000000" pitchFamily="2" charset="2"/>
                  <a:buChar char="n"/>
                </a:pPr>
                <a:r>
                  <a:rPr kumimoji="1" lang="ja-JP" altLang="en-US" sz="1600" b="1">
                    <a:latin typeface="+mn-lt"/>
                  </a:rPr>
                  <a:t>弁護士確認が抱える課題</a:t>
                </a:r>
                <a:endParaRPr kumimoji="1" lang="en-US" altLang="ja-JP" sz="1600" b="1">
                  <a:latin typeface="+mn-lt"/>
                </a:endParaRPr>
              </a:p>
            </p:txBody>
          </p:sp>
          <p:grpSp>
            <p:nvGrpSpPr>
              <p:cNvPr id="39" name="グループ化 38">
                <a:extLst>
                  <a:ext uri="{FF2B5EF4-FFF2-40B4-BE49-F238E27FC236}">
                    <a16:creationId xmlns:a16="http://schemas.microsoft.com/office/drawing/2014/main" id="{79F6E6FE-639C-28C0-307C-400D0360D9FE}"/>
                  </a:ext>
                </a:extLst>
              </p:cNvPr>
              <p:cNvGrpSpPr/>
              <p:nvPr/>
            </p:nvGrpSpPr>
            <p:grpSpPr>
              <a:xfrm>
                <a:off x="780910" y="2637578"/>
                <a:ext cx="3065254" cy="2465815"/>
                <a:chOff x="780910" y="2482932"/>
                <a:chExt cx="3065254" cy="2465815"/>
              </a:xfrm>
            </p:grpSpPr>
            <p:cxnSp>
              <p:nvCxnSpPr>
                <p:cNvPr id="32" name="直線コネクタ 31">
                  <a:extLst>
                    <a:ext uri="{FF2B5EF4-FFF2-40B4-BE49-F238E27FC236}">
                      <a16:creationId xmlns:a16="http://schemas.microsoft.com/office/drawing/2014/main" id="{0EFB43FC-9642-27CA-5295-2B8714C60C84}"/>
                    </a:ext>
                  </a:extLst>
                </p:cNvPr>
                <p:cNvCxnSpPr/>
                <p:nvPr/>
              </p:nvCxnSpPr>
              <p:spPr>
                <a:xfrm>
                  <a:off x="780910" y="2703478"/>
                  <a:ext cx="2880000" cy="0"/>
                </a:xfrm>
                <a:prstGeom prst="line">
                  <a:avLst/>
                </a:prstGeom>
                <a:ln w="82550">
                  <a:solidFill>
                    <a:srgbClr val="FFFF00"/>
                  </a:solidFill>
                </a:ln>
              </p:spPr>
              <p:style>
                <a:lnRef idx="1">
                  <a:schemeClr val="accent1"/>
                </a:lnRef>
                <a:fillRef idx="0">
                  <a:schemeClr val="accent1"/>
                </a:fillRef>
                <a:effectRef idx="0">
                  <a:schemeClr val="accent1"/>
                </a:effectRef>
                <a:fontRef idx="minor">
                  <a:schemeClr val="tx1"/>
                </a:fontRef>
              </p:style>
            </p:cxnSp>
            <p:grpSp>
              <p:nvGrpSpPr>
                <p:cNvPr id="30" name="グループ化 29">
                  <a:extLst>
                    <a:ext uri="{FF2B5EF4-FFF2-40B4-BE49-F238E27FC236}">
                      <a16:creationId xmlns:a16="http://schemas.microsoft.com/office/drawing/2014/main" id="{917DB678-3AF7-0A42-032C-858FE794E5B9}"/>
                    </a:ext>
                  </a:extLst>
                </p:cNvPr>
                <p:cNvGrpSpPr/>
                <p:nvPr/>
              </p:nvGrpSpPr>
              <p:grpSpPr>
                <a:xfrm>
                  <a:off x="780910" y="2482932"/>
                  <a:ext cx="3065254" cy="2465815"/>
                  <a:chOff x="1555147" y="4451860"/>
                  <a:chExt cx="3065254" cy="2465815"/>
                </a:xfrm>
              </p:grpSpPr>
              <p:sp>
                <p:nvSpPr>
                  <p:cNvPr id="28" name="テキスト ボックス 27">
                    <a:extLst>
                      <a:ext uri="{FF2B5EF4-FFF2-40B4-BE49-F238E27FC236}">
                        <a16:creationId xmlns:a16="http://schemas.microsoft.com/office/drawing/2014/main" id="{DB8EEF8B-24E8-C480-303E-00049E0F4DC6}"/>
                      </a:ext>
                    </a:extLst>
                  </p:cNvPr>
                  <p:cNvSpPr txBox="1"/>
                  <p:nvPr/>
                </p:nvSpPr>
                <p:spPr>
                  <a:xfrm>
                    <a:off x="1555147" y="4451860"/>
                    <a:ext cx="2917465" cy="276999"/>
                  </a:xfrm>
                  <a:prstGeom prst="rect">
                    <a:avLst/>
                  </a:prstGeom>
                  <a:noFill/>
                </p:spPr>
                <p:txBody>
                  <a:bodyPr wrap="none" lIns="0" tIns="0" rIns="0" bIns="0" rtlCol="0" anchor="t" anchorCtr="0">
                    <a:spAutoFit/>
                  </a:bodyPr>
                  <a:lstStyle/>
                  <a:p>
                    <a:pPr algn="l">
                      <a:spcBef>
                        <a:spcPts val="0"/>
                      </a:spcBef>
                      <a:buSzPct val="100000"/>
                    </a:pPr>
                    <a:r>
                      <a:rPr kumimoji="1" lang="ja-JP" altLang="en-US" sz="1800" b="1" spc="-50">
                        <a:latin typeface="+mn-lt"/>
                      </a:rPr>
                      <a:t>スムーズな回答入手が難しい</a:t>
                    </a:r>
                  </a:p>
                </p:txBody>
              </p:sp>
              <p:sp>
                <p:nvSpPr>
                  <p:cNvPr id="29" name="テキスト ボックス 28">
                    <a:extLst>
                      <a:ext uri="{FF2B5EF4-FFF2-40B4-BE49-F238E27FC236}">
                        <a16:creationId xmlns:a16="http://schemas.microsoft.com/office/drawing/2014/main" id="{75503BA8-943E-716A-706B-6D181F903B93}"/>
                      </a:ext>
                    </a:extLst>
                  </p:cNvPr>
                  <p:cNvSpPr txBox="1"/>
                  <p:nvPr/>
                </p:nvSpPr>
                <p:spPr>
                  <a:xfrm>
                    <a:off x="1561871" y="5064924"/>
                    <a:ext cx="3058530" cy="1852751"/>
                  </a:xfrm>
                  <a:prstGeom prst="rect">
                    <a:avLst/>
                  </a:prstGeom>
                  <a:noFill/>
                </p:spPr>
                <p:txBody>
                  <a:bodyPr wrap="none" lIns="0" tIns="0" rIns="0" bIns="0" rtlCol="0" anchor="t" anchorCtr="0">
                    <a:spAutoFit/>
                  </a:bodyPr>
                  <a:lstStyle/>
                  <a:p>
                    <a:pPr marL="285750" indent="-285750" algn="l">
                      <a:lnSpc>
                        <a:spcPct val="125000"/>
                      </a:lnSpc>
                      <a:spcBef>
                        <a:spcPts val="1200"/>
                      </a:spcBef>
                      <a:buSzPct val="100000"/>
                      <a:buFont typeface="Wingdings" panose="05000000000000000000" pitchFamily="2" charset="2"/>
                      <a:buChar char="ü"/>
                    </a:pPr>
                    <a:r>
                      <a:rPr kumimoji="1" lang="ja-JP" altLang="en-US" sz="1400" spc="-50">
                        <a:latin typeface="+mn-lt"/>
                      </a:rPr>
                      <a:t>最多の</a:t>
                    </a:r>
                    <a:r>
                      <a:rPr kumimoji="1" lang="en-US" altLang="ja-JP" sz="1400" spc="-50">
                        <a:latin typeface="+mn-lt"/>
                      </a:rPr>
                      <a:t>3</a:t>
                    </a:r>
                    <a:r>
                      <a:rPr kumimoji="1" lang="ja-JP" altLang="en-US" sz="1400" spc="-50">
                        <a:latin typeface="+mn-lt"/>
                      </a:rPr>
                      <a:t>月決算監査において</a:t>
                    </a:r>
                    <a:br>
                      <a:rPr kumimoji="1" lang="en-US" altLang="ja-JP" sz="1400" spc="-50">
                        <a:latin typeface="+mn-lt"/>
                      </a:rPr>
                    </a:br>
                    <a:r>
                      <a:rPr kumimoji="1" lang="ja-JP" altLang="en-US" sz="1400" spc="-50">
                        <a:latin typeface="+mn-lt"/>
                      </a:rPr>
                      <a:t>大型連休と監査報告の時期が重なる</a:t>
                    </a:r>
                    <a:endParaRPr kumimoji="1" lang="en-US" altLang="ja-JP" sz="1400" spc="-50">
                      <a:latin typeface="+mn-lt"/>
                    </a:endParaRPr>
                  </a:p>
                  <a:p>
                    <a:pPr marL="285750" indent="-285750" algn="l">
                      <a:lnSpc>
                        <a:spcPct val="125000"/>
                      </a:lnSpc>
                      <a:spcBef>
                        <a:spcPts val="1200"/>
                      </a:spcBef>
                      <a:buSzPct val="100000"/>
                      <a:buFont typeface="Wingdings" panose="05000000000000000000" pitchFamily="2" charset="2"/>
                      <a:buChar char="ü"/>
                    </a:pPr>
                    <a:r>
                      <a:rPr kumimoji="1" lang="ja-JP" altLang="en-US" sz="1400" spc="-50">
                        <a:latin typeface="+mn-lt"/>
                      </a:rPr>
                      <a:t>リモートワークの浸透</a:t>
                    </a:r>
                    <a:br>
                      <a:rPr kumimoji="1" lang="en-US" altLang="ja-JP" sz="1200" spc="-50">
                        <a:latin typeface="+mn-lt"/>
                      </a:rPr>
                    </a:br>
                    <a:r>
                      <a:rPr kumimoji="1" lang="ja-JP" altLang="en-US" sz="1200" spc="-50">
                        <a:latin typeface="+mn-lt"/>
                      </a:rPr>
                      <a:t>（出社のタイミングが合わない）</a:t>
                    </a:r>
                    <a:endParaRPr kumimoji="1" lang="en-US" altLang="ja-JP" sz="1400" spc="-50">
                      <a:latin typeface="+mn-lt"/>
                    </a:endParaRPr>
                  </a:p>
                  <a:p>
                    <a:pPr marL="285750" indent="-285750" algn="l">
                      <a:lnSpc>
                        <a:spcPct val="125000"/>
                      </a:lnSpc>
                      <a:spcBef>
                        <a:spcPts val="1200"/>
                      </a:spcBef>
                      <a:buSzPct val="100000"/>
                      <a:buFont typeface="Wingdings" panose="05000000000000000000" pitchFamily="2" charset="2"/>
                      <a:buChar char="ü"/>
                    </a:pPr>
                    <a:r>
                      <a:rPr kumimoji="1" lang="ja-JP" altLang="en-US" sz="1400" spc="-50">
                        <a:latin typeface="+mn-lt"/>
                      </a:rPr>
                      <a:t>郵便サービスの見直し</a:t>
                    </a:r>
                    <a:br>
                      <a:rPr kumimoji="1" lang="en-US" altLang="ja-JP" sz="1600" spc="-50">
                        <a:latin typeface="+mn-lt"/>
                      </a:rPr>
                    </a:br>
                    <a:r>
                      <a:rPr kumimoji="1" lang="ja-JP" altLang="en-US" sz="1200" spc="-50">
                        <a:latin typeface="+mn-lt"/>
                      </a:rPr>
                      <a:t>（普通郵便の土日祝日の配達を休止）</a:t>
                    </a:r>
                    <a:endParaRPr kumimoji="1" lang="ja-JP" altLang="en-US" sz="1400" spc="-50">
                      <a:latin typeface="+mn-lt"/>
                    </a:endParaRPr>
                  </a:p>
                </p:txBody>
              </p:sp>
            </p:grpSp>
          </p:grpSp>
        </p:grpSp>
        <p:grpSp>
          <p:nvGrpSpPr>
            <p:cNvPr id="42" name="グループ化 41">
              <a:extLst>
                <a:ext uri="{FF2B5EF4-FFF2-40B4-BE49-F238E27FC236}">
                  <a16:creationId xmlns:a16="http://schemas.microsoft.com/office/drawing/2014/main" id="{2292F074-FBA6-E60C-4826-325823C9584C}"/>
                </a:ext>
              </a:extLst>
            </p:cNvPr>
            <p:cNvGrpSpPr/>
            <p:nvPr/>
          </p:nvGrpSpPr>
          <p:grpSpPr>
            <a:xfrm>
              <a:off x="5023174" y="1959011"/>
              <a:ext cx="6652390" cy="4172886"/>
              <a:chOff x="5023174" y="1959011"/>
              <a:chExt cx="6652390" cy="4172886"/>
            </a:xfrm>
          </p:grpSpPr>
          <p:grpSp>
            <p:nvGrpSpPr>
              <p:cNvPr id="26" name="グループ化 25">
                <a:extLst>
                  <a:ext uri="{FF2B5EF4-FFF2-40B4-BE49-F238E27FC236}">
                    <a16:creationId xmlns:a16="http://schemas.microsoft.com/office/drawing/2014/main" id="{AAC25566-DEC1-4339-4C6D-526B80A4AB6A}"/>
                  </a:ext>
                </a:extLst>
              </p:cNvPr>
              <p:cNvGrpSpPr/>
              <p:nvPr/>
            </p:nvGrpSpPr>
            <p:grpSpPr>
              <a:xfrm>
                <a:off x="9391780" y="2244276"/>
                <a:ext cx="1588576" cy="817219"/>
                <a:chOff x="6902946" y="2353278"/>
                <a:chExt cx="1588576" cy="817219"/>
              </a:xfrm>
            </p:grpSpPr>
            <p:sp>
              <p:nvSpPr>
                <p:cNvPr id="21" name="テキスト ボックス 20">
                  <a:extLst>
                    <a:ext uri="{FF2B5EF4-FFF2-40B4-BE49-F238E27FC236}">
                      <a16:creationId xmlns:a16="http://schemas.microsoft.com/office/drawing/2014/main" id="{9BCEED66-082E-9CC5-2AAD-6B794347E8BC}"/>
                    </a:ext>
                  </a:extLst>
                </p:cNvPr>
                <p:cNvSpPr txBox="1"/>
                <p:nvPr/>
              </p:nvSpPr>
              <p:spPr>
                <a:xfrm>
                  <a:off x="6902946" y="2678054"/>
                  <a:ext cx="1588576" cy="492443"/>
                </a:xfrm>
                <a:prstGeom prst="rect">
                  <a:avLst/>
                </a:prstGeom>
                <a:noFill/>
              </p:spPr>
              <p:txBody>
                <a:bodyPr wrap="none" lIns="0" tIns="0" rIns="0" bIns="0" rtlCol="0" anchor="t" anchorCtr="0">
                  <a:spAutoFit/>
                </a:bodyPr>
                <a:lstStyle/>
                <a:p>
                  <a:pPr algn="l">
                    <a:spcBef>
                      <a:spcPts val="0"/>
                    </a:spcBef>
                    <a:buSzPct val="100000"/>
                  </a:pPr>
                  <a:r>
                    <a:rPr kumimoji="1" lang="en-US" altLang="ja-JP" sz="3200" b="1" spc="-50">
                      <a:latin typeface="+mn-lt"/>
                    </a:rPr>
                    <a:t>6,000</a:t>
                  </a:r>
                  <a:r>
                    <a:rPr kumimoji="1" lang="en-US" altLang="ja-JP" sz="1400" b="1" spc="-50">
                      <a:latin typeface="+mn-lt"/>
                    </a:rPr>
                    <a:t> </a:t>
                  </a:r>
                  <a:r>
                    <a:rPr kumimoji="1" lang="ja-JP" altLang="en-US" sz="1400" b="1" spc="-50">
                      <a:latin typeface="+mn-lt"/>
                    </a:rPr>
                    <a:t>通以上</a:t>
                  </a:r>
                </a:p>
              </p:txBody>
            </p:sp>
            <p:sp>
              <p:nvSpPr>
                <p:cNvPr id="23" name="四角形: 角を丸くする 22">
                  <a:extLst>
                    <a:ext uri="{FF2B5EF4-FFF2-40B4-BE49-F238E27FC236}">
                      <a16:creationId xmlns:a16="http://schemas.microsoft.com/office/drawing/2014/main" id="{C678B0BC-B630-36DC-F67C-5BC5F82A9566}"/>
                    </a:ext>
                  </a:extLst>
                </p:cNvPr>
                <p:cNvSpPr/>
                <p:nvPr/>
              </p:nvSpPr>
              <p:spPr bwMode="gray">
                <a:xfrm>
                  <a:off x="7093398" y="2353278"/>
                  <a:ext cx="1207673" cy="259675"/>
                </a:xfrm>
                <a:prstGeom prst="roundRect">
                  <a:avLst>
                    <a:gd name="adj" fmla="val 50000"/>
                  </a:avLst>
                </a:prstGeom>
                <a:noFill/>
                <a:ln w="12700" algn="ctr">
                  <a:solidFill>
                    <a:schemeClr val="accent3"/>
                  </a:solidFill>
                  <a:miter lim="800000"/>
                  <a:headEnd/>
                  <a:tailEnd/>
                </a:ln>
              </p:spPr>
              <p:txBody>
                <a:bodyPr rot="0" spcFirstLastPara="0" vertOverflow="overflow" horzOverflow="overflow" vert="horz" wrap="none" lIns="108000" tIns="0" rIns="108000" bIns="0" numCol="1" spcCol="0" rtlCol="0" fromWordArt="0" anchor="b" anchorCtr="0" forceAA="0" compatLnSpc="1">
                  <a:prstTxWarp prst="textNoShape">
                    <a:avLst/>
                  </a:prstTxWarp>
                  <a:spAutoFit/>
                </a:bodyPr>
                <a:lstStyle/>
                <a:p>
                  <a:pPr algn="ctr">
                    <a:buFont typeface="Wingdings 2" pitchFamily="18" charset="2"/>
                    <a:buNone/>
                  </a:pPr>
                  <a:r>
                    <a:rPr kumimoji="1" lang="ja-JP" altLang="en-US" sz="1200" b="1">
                      <a:solidFill>
                        <a:schemeClr val="accent3"/>
                      </a:solidFill>
                      <a:latin typeface="+mn-lt"/>
                    </a:rPr>
                    <a:t>年間利用通数</a:t>
                  </a:r>
                </a:p>
              </p:txBody>
            </p:sp>
          </p:grpSp>
          <p:sp>
            <p:nvSpPr>
              <p:cNvPr id="25" name="テキスト ボックス 24">
                <a:extLst>
                  <a:ext uri="{FF2B5EF4-FFF2-40B4-BE49-F238E27FC236}">
                    <a16:creationId xmlns:a16="http://schemas.microsoft.com/office/drawing/2014/main" id="{658629D3-6A61-B8D4-ED26-7E2EE9F45B5B}"/>
                  </a:ext>
                </a:extLst>
              </p:cNvPr>
              <p:cNvSpPr txBox="1"/>
              <p:nvPr/>
            </p:nvSpPr>
            <p:spPr>
              <a:xfrm>
                <a:off x="5023174" y="1959011"/>
                <a:ext cx="3305392" cy="287964"/>
              </a:xfrm>
              <a:prstGeom prst="rect">
                <a:avLst/>
              </a:prstGeom>
              <a:noFill/>
            </p:spPr>
            <p:txBody>
              <a:bodyPr wrap="none" lIns="0" tIns="0" rIns="0" bIns="0" rtlCol="0" anchor="t" anchorCtr="0">
                <a:spAutoFit/>
              </a:bodyPr>
              <a:lstStyle/>
              <a:p>
                <a:pPr marL="269875" indent="-269875">
                  <a:lnSpc>
                    <a:spcPct val="125000"/>
                  </a:lnSpc>
                  <a:spcBef>
                    <a:spcPts val="1200"/>
                  </a:spcBef>
                  <a:spcAft>
                    <a:spcPts val="0"/>
                  </a:spcAft>
                  <a:buClr>
                    <a:schemeClr val="accent3"/>
                  </a:buClr>
                  <a:buSzPct val="100000"/>
                  <a:buFont typeface="Wingdings" panose="05000000000000000000" pitchFamily="2" charset="2"/>
                  <a:buChar char="n"/>
                </a:pPr>
                <a:r>
                  <a:rPr kumimoji="1" lang="en-US" altLang="ja-JP" sz="1600" b="1">
                    <a:latin typeface="+mn-lt"/>
                  </a:rPr>
                  <a:t>Balance Gateway </a:t>
                </a:r>
                <a:r>
                  <a:rPr kumimoji="1" lang="ja-JP" altLang="en-US" sz="1600" b="1">
                    <a:latin typeface="+mn-lt"/>
                  </a:rPr>
                  <a:t>の弁護士確認</a:t>
                </a:r>
              </a:p>
            </p:txBody>
          </p:sp>
          <p:sp>
            <p:nvSpPr>
              <p:cNvPr id="34" name="テキスト ボックス 33">
                <a:extLst>
                  <a:ext uri="{FF2B5EF4-FFF2-40B4-BE49-F238E27FC236}">
                    <a16:creationId xmlns:a16="http://schemas.microsoft.com/office/drawing/2014/main" id="{3A01CF19-82C9-4245-4EB3-DE8E5EA9D4F7}"/>
                  </a:ext>
                </a:extLst>
              </p:cNvPr>
              <p:cNvSpPr txBox="1"/>
              <p:nvPr/>
            </p:nvSpPr>
            <p:spPr>
              <a:xfrm>
                <a:off x="5287832" y="3376271"/>
                <a:ext cx="6387732" cy="2755626"/>
              </a:xfrm>
              <a:prstGeom prst="rect">
                <a:avLst/>
              </a:prstGeom>
              <a:noFill/>
            </p:spPr>
            <p:txBody>
              <a:bodyPr wrap="square" lIns="0" tIns="0" rIns="0" bIns="0" rtlCol="0" anchor="t" anchorCtr="0">
                <a:spAutoFit/>
              </a:bodyPr>
              <a:lstStyle/>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en-US" altLang="ja-JP" sz="1200" b="1">
                    <a:latin typeface="+mn-lt"/>
                  </a:rPr>
                  <a:t>Web</a:t>
                </a:r>
                <a:r>
                  <a:rPr kumimoji="1" lang="ja-JP" altLang="en-US" sz="1200" b="1">
                    <a:latin typeface="+mn-lt"/>
                  </a:rPr>
                  <a:t>確認は郵便の配達スケジュールの影響を受けません！</a:t>
                </a:r>
                <a:endParaRPr kumimoji="1" lang="en-US" altLang="ja-JP" sz="1200">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大手法律事務所所属の弁護士から個人経営の弁護士に至るまで</a:t>
                </a:r>
                <a:r>
                  <a:rPr kumimoji="1" lang="en-US" altLang="ja-JP" sz="1200">
                    <a:latin typeface="+mn-lt"/>
                  </a:rPr>
                  <a:t>Web</a:t>
                </a:r>
                <a:r>
                  <a:rPr kumimoji="1" lang="ja-JP" altLang="en-US" sz="1200">
                    <a:latin typeface="+mn-lt"/>
                  </a:rPr>
                  <a:t>での回答が浸透</a:t>
                </a:r>
                <a:endParaRPr kumimoji="1" lang="en-US" altLang="ja-JP" sz="1200">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「アンダーソン・毛利・友常法律事務所」は認証済回答者に登録され、支店・部門に顧問弁護士を選択すれば回答依頼が可能</a:t>
                </a:r>
                <a:endParaRPr kumimoji="1" lang="en-US" altLang="ja-JP" sz="1200">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その他の法律事務所に対してもメールアドレスを利用して回答依頼が可能</a:t>
                </a:r>
                <a:endParaRPr kumimoji="1" lang="en-US" altLang="ja-JP" sz="1200">
                  <a:latin typeface="+mn-lt"/>
                </a:endParaRPr>
              </a:p>
              <a:p>
                <a:pPr marL="699643" lvl="2" indent="-269875">
                  <a:lnSpc>
                    <a:spcPct val="125000"/>
                  </a:lnSpc>
                  <a:spcBef>
                    <a:spcPts val="600"/>
                  </a:spcBef>
                  <a:spcAft>
                    <a:spcPts val="0"/>
                  </a:spcAft>
                  <a:buSzPct val="100000"/>
                  <a:buFont typeface="Wingdings" panose="05000000000000000000" pitchFamily="2" charset="2"/>
                  <a:buChar char="è"/>
                </a:pPr>
                <a:r>
                  <a:rPr kumimoji="1" lang="ja-JP" altLang="en-US" sz="1200" b="1">
                    <a:latin typeface="+mn-lt"/>
                  </a:rPr>
                  <a:t>被監査会社が顧問弁護士のメールアドレスをご存知</a:t>
                </a:r>
                <a:r>
                  <a:rPr kumimoji="1" lang="ja-JP" altLang="en-US" sz="1200">
                    <a:latin typeface="+mn-lt"/>
                  </a:rPr>
                  <a:t>のケースが多く、被監査会社と顧問弁護士との関係性から</a:t>
                </a:r>
                <a:r>
                  <a:rPr kumimoji="1" lang="en-US" altLang="ja-JP" sz="1200" b="1">
                    <a:latin typeface="+mn-lt"/>
                  </a:rPr>
                  <a:t>Web</a:t>
                </a:r>
                <a:r>
                  <a:rPr kumimoji="1" lang="ja-JP" altLang="en-US" sz="1200" b="1">
                    <a:latin typeface="+mn-lt"/>
                  </a:rPr>
                  <a:t>確認への協力を得やすく進めやすい</a:t>
                </a:r>
                <a:endParaRPr kumimoji="1" lang="en-US" altLang="ja-JP" sz="1200" b="1">
                  <a:latin typeface="+mn-lt"/>
                </a:endParaRPr>
              </a:p>
              <a:p>
                <a:pPr marL="269875" lvl="1"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hlinkClick r:id="rId3"/>
                  </a:rPr>
                  <a:t>図解のユーザーガイド</a:t>
                </a:r>
                <a:r>
                  <a:rPr kumimoji="1" lang="ja-JP" altLang="en-US" sz="1200">
                    <a:latin typeface="+mn-lt"/>
                  </a:rPr>
                  <a:t>や専門スタッフによる手厚いユーザーサポート</a:t>
                </a:r>
                <a:endParaRPr kumimoji="1" lang="en-US" altLang="ja-JP" sz="1200">
                  <a:latin typeface="+mn-lt"/>
                </a:endParaRPr>
              </a:p>
              <a:p>
                <a:pPr marL="269875" indent="-269875">
                  <a:lnSpc>
                    <a:spcPct val="125000"/>
                  </a:lnSpc>
                  <a:spcBef>
                    <a:spcPts val="600"/>
                  </a:spcBef>
                  <a:spcAft>
                    <a:spcPts val="0"/>
                  </a:spcAft>
                  <a:buClr>
                    <a:schemeClr val="accent3"/>
                  </a:buClr>
                  <a:buSzPct val="100000"/>
                  <a:buFont typeface="Wingdings" panose="05000000000000000000" pitchFamily="2" charset="2"/>
                  <a:buChar char="l"/>
                </a:pPr>
                <a:r>
                  <a:rPr kumimoji="1" lang="ja-JP" altLang="en-US" sz="1200">
                    <a:latin typeface="+mn-lt"/>
                  </a:rPr>
                  <a:t>会社法・金融商品取引法監査の場合、会社法監査報告時点の回答をもとに金商法監査報告時点で追加料金なしで再度回答を依頼できる（被監査会社ユーザーの承認操作も不要）</a:t>
                </a:r>
                <a:endParaRPr kumimoji="1" lang="en-US" altLang="ja-JP" sz="1200">
                  <a:latin typeface="+mn-lt"/>
                </a:endParaRPr>
              </a:p>
            </p:txBody>
          </p:sp>
          <p:grpSp>
            <p:nvGrpSpPr>
              <p:cNvPr id="41" name="グループ化 40">
                <a:extLst>
                  <a:ext uri="{FF2B5EF4-FFF2-40B4-BE49-F238E27FC236}">
                    <a16:creationId xmlns:a16="http://schemas.microsoft.com/office/drawing/2014/main" id="{40CF4ECC-B070-C70C-7AFD-66AB02E1FB59}"/>
                  </a:ext>
                </a:extLst>
              </p:cNvPr>
              <p:cNvGrpSpPr/>
              <p:nvPr/>
            </p:nvGrpSpPr>
            <p:grpSpPr>
              <a:xfrm>
                <a:off x="5516441" y="2290774"/>
                <a:ext cx="3226845" cy="984885"/>
                <a:chOff x="5516441" y="2290774"/>
                <a:chExt cx="3226845" cy="984885"/>
              </a:xfrm>
            </p:grpSpPr>
            <p:cxnSp>
              <p:nvCxnSpPr>
                <p:cNvPr id="37" name="直線コネクタ 36">
                  <a:extLst>
                    <a:ext uri="{FF2B5EF4-FFF2-40B4-BE49-F238E27FC236}">
                      <a16:creationId xmlns:a16="http://schemas.microsoft.com/office/drawing/2014/main" id="{38FF4914-80A6-FAD0-70D1-3E240E4745D2}"/>
                    </a:ext>
                  </a:extLst>
                </p:cNvPr>
                <p:cNvCxnSpPr>
                  <a:cxnSpLocks/>
                </p:cNvCxnSpPr>
                <p:nvPr/>
              </p:nvCxnSpPr>
              <p:spPr>
                <a:xfrm>
                  <a:off x="5516441" y="2676847"/>
                  <a:ext cx="3168000" cy="0"/>
                </a:xfrm>
                <a:prstGeom prst="line">
                  <a:avLst/>
                </a:prstGeom>
                <a:ln w="825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859AC858-9502-83E1-AE8E-20419345D4DE}"/>
                    </a:ext>
                  </a:extLst>
                </p:cNvPr>
                <p:cNvCxnSpPr>
                  <a:cxnSpLocks/>
                </p:cNvCxnSpPr>
                <p:nvPr/>
              </p:nvCxnSpPr>
              <p:spPr>
                <a:xfrm>
                  <a:off x="5516441" y="3154215"/>
                  <a:ext cx="3168000" cy="0"/>
                </a:xfrm>
                <a:prstGeom prst="line">
                  <a:avLst/>
                </a:prstGeom>
                <a:ln w="82550">
                  <a:solidFill>
                    <a:srgbClr val="FFFF0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8EC86FFC-00BC-9AF7-DC11-0905ADCE36CA}"/>
                    </a:ext>
                  </a:extLst>
                </p:cNvPr>
                <p:cNvSpPr txBox="1"/>
                <p:nvPr/>
              </p:nvSpPr>
              <p:spPr>
                <a:xfrm>
                  <a:off x="5516441" y="2290774"/>
                  <a:ext cx="3226845" cy="984885"/>
                </a:xfrm>
                <a:prstGeom prst="rect">
                  <a:avLst/>
                </a:prstGeom>
                <a:noFill/>
              </p:spPr>
              <p:txBody>
                <a:bodyPr wrap="none" lIns="0" tIns="0" rIns="0" bIns="0" rtlCol="0" anchor="t" anchorCtr="0">
                  <a:spAutoFit/>
                </a:bodyPr>
                <a:lstStyle/>
                <a:p>
                  <a:pPr algn="l">
                    <a:spcBef>
                      <a:spcPts val="0"/>
                    </a:spcBef>
                    <a:buSzPct val="100000"/>
                  </a:pPr>
                  <a:r>
                    <a:rPr kumimoji="1" lang="en-US" altLang="ja-JP" sz="3200" b="1" spc="-50">
                      <a:latin typeface="+mn-lt"/>
                    </a:rPr>
                    <a:t>30</a:t>
                  </a:r>
                  <a:r>
                    <a:rPr kumimoji="1" lang="ja-JP" altLang="en-US" sz="2000" b="1" spc="-50">
                      <a:latin typeface="+mn-lt"/>
                    </a:rPr>
                    <a:t>％超</a:t>
                  </a:r>
                  <a:r>
                    <a:rPr kumimoji="1" lang="ja-JP" altLang="en-US" sz="1800" b="1" spc="-50">
                      <a:latin typeface="+mn-lt"/>
                    </a:rPr>
                    <a:t> が </a:t>
                  </a:r>
                  <a:r>
                    <a:rPr kumimoji="1" lang="ja-JP" altLang="en-US" sz="2000" b="1" spc="-50">
                      <a:latin typeface="+mn-lt"/>
                    </a:rPr>
                    <a:t>依頼</a:t>
                  </a:r>
                  <a:r>
                    <a:rPr kumimoji="1" lang="ja-JP" altLang="en-US" sz="1800" b="1" spc="-50">
                      <a:latin typeface="+mn-lt"/>
                    </a:rPr>
                    <a:t> </a:t>
                  </a:r>
                  <a:r>
                    <a:rPr kumimoji="1" lang="ja-JP" altLang="en-US" sz="2400" b="1" spc="-50">
                      <a:latin typeface="+mn-lt"/>
                    </a:rPr>
                    <a:t>当日 </a:t>
                  </a:r>
                  <a:r>
                    <a:rPr kumimoji="1" lang="ja-JP" altLang="en-US" sz="1800" b="1" spc="-50">
                      <a:latin typeface="+mn-lt"/>
                    </a:rPr>
                    <a:t>に回答</a:t>
                  </a:r>
                </a:p>
                <a:p>
                  <a:pPr algn="l">
                    <a:spcBef>
                      <a:spcPts val="0"/>
                    </a:spcBef>
                    <a:buSzPct val="100000"/>
                  </a:pPr>
                  <a:r>
                    <a:rPr kumimoji="1" lang="en-US" altLang="ja-JP" sz="3200" b="1" spc="-50">
                      <a:latin typeface="+mn-lt"/>
                    </a:rPr>
                    <a:t>70</a:t>
                  </a:r>
                  <a:r>
                    <a:rPr kumimoji="1" lang="ja-JP" altLang="en-US" sz="2000" b="1" spc="-50">
                      <a:latin typeface="+mn-lt"/>
                    </a:rPr>
                    <a:t>％超</a:t>
                  </a:r>
                  <a:r>
                    <a:rPr kumimoji="1" lang="ja-JP" altLang="en-US" sz="1800" b="1" spc="-50">
                      <a:latin typeface="+mn-lt"/>
                    </a:rPr>
                    <a:t> が </a:t>
                  </a:r>
                  <a:r>
                    <a:rPr kumimoji="1" lang="en-US" altLang="ja-JP" sz="3200" b="1" spc="-50">
                      <a:latin typeface="+mn-lt"/>
                    </a:rPr>
                    <a:t>5</a:t>
                  </a:r>
                  <a:r>
                    <a:rPr kumimoji="1" lang="ja-JP" altLang="en-US" sz="1800" b="1" spc="-50">
                      <a:latin typeface="+mn-lt"/>
                    </a:rPr>
                    <a:t> </a:t>
                  </a:r>
                  <a:r>
                    <a:rPr kumimoji="1" lang="ja-JP" altLang="en-US" sz="2400" b="1" spc="-50">
                      <a:latin typeface="+mn-lt"/>
                    </a:rPr>
                    <a:t>日以内</a:t>
                  </a:r>
                  <a:r>
                    <a:rPr kumimoji="1" lang="ja-JP" altLang="en-US" sz="1800" b="1" spc="-50">
                      <a:latin typeface="+mn-lt"/>
                    </a:rPr>
                    <a:t> に回答</a:t>
                  </a:r>
                  <a:endParaRPr kumimoji="1" lang="en-US" altLang="ja-JP" sz="2800" b="1" spc="-50">
                    <a:latin typeface="+mn-lt"/>
                  </a:endParaRPr>
                </a:p>
              </p:txBody>
            </p:sp>
          </p:grpSp>
        </p:grpSp>
      </p:grpSp>
      <p:sp>
        <p:nvSpPr>
          <p:cNvPr id="40" name="テキスト プレースホルダー 39">
            <a:extLst>
              <a:ext uri="{FF2B5EF4-FFF2-40B4-BE49-F238E27FC236}">
                <a16:creationId xmlns:a16="http://schemas.microsoft.com/office/drawing/2014/main" id="{DE3EFBEA-E7A3-4597-AB65-663425B1E051}"/>
              </a:ext>
            </a:extLst>
          </p:cNvPr>
          <p:cNvSpPr>
            <a:spLocks noGrp="1"/>
          </p:cNvSpPr>
          <p:nvPr>
            <p:ph type="body" sz="quarter" idx="11"/>
          </p:nvPr>
        </p:nvSpPr>
        <p:spPr>
          <a:xfrm>
            <a:off x="521701" y="1092413"/>
            <a:ext cx="11160000" cy="252570"/>
          </a:xfrm>
        </p:spPr>
        <p:txBody>
          <a:bodyPr/>
          <a:lstStyle/>
          <a:p>
            <a:r>
              <a:rPr lang="ja-JP" altLang="en-US"/>
              <a:t>貴社顧問弁護士に対する照会（弁護士確認）において </a:t>
            </a:r>
            <a:r>
              <a:rPr lang="en-US" altLang="ja-JP"/>
              <a:t>Balance Gateway </a:t>
            </a:r>
            <a:r>
              <a:rPr lang="ja-JP" altLang="en-US"/>
              <a:t>を利用する予定です。</a:t>
            </a:r>
          </a:p>
        </p:txBody>
      </p:sp>
      <p:sp>
        <p:nvSpPr>
          <p:cNvPr id="45" name="テキスト ボックス 44">
            <a:extLst>
              <a:ext uri="{FF2B5EF4-FFF2-40B4-BE49-F238E27FC236}">
                <a16:creationId xmlns:a16="http://schemas.microsoft.com/office/drawing/2014/main" id="{C6789FB5-58A2-CB1E-70CC-581876B46BB0}"/>
              </a:ext>
            </a:extLst>
          </p:cNvPr>
          <p:cNvSpPr txBox="1"/>
          <p:nvPr/>
        </p:nvSpPr>
        <p:spPr>
          <a:xfrm>
            <a:off x="6462989" y="79741"/>
            <a:ext cx="2800080" cy="774228"/>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弁護士確認に利用する場合の説明例です。</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この緑のテキストボックスは削除してください</a:t>
            </a:r>
            <a:endParaRPr kumimoji="1" lang="ja-JP" altLang="en-US" sz="1000" spc="-50">
              <a:solidFill>
                <a:srgbClr val="00B050"/>
              </a:solidFill>
              <a:latin typeface="+mn-lt"/>
            </a:endParaRPr>
          </a:p>
        </p:txBody>
      </p:sp>
    </p:spTree>
    <p:extLst>
      <p:ext uri="{BB962C8B-B14F-4D97-AF65-F5344CB8AC3E}">
        <p14:creationId xmlns:p14="http://schemas.microsoft.com/office/powerpoint/2010/main" val="173324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2EC654-8B3C-6371-8493-EE731840FD78}"/>
              </a:ext>
            </a:extLst>
          </p:cNvPr>
          <p:cNvSpPr>
            <a:spLocks noGrp="1"/>
          </p:cNvSpPr>
          <p:nvPr>
            <p:ph type="title"/>
          </p:nvPr>
        </p:nvSpPr>
        <p:spPr>
          <a:xfrm>
            <a:off x="521701" y="450627"/>
            <a:ext cx="11154362" cy="451589"/>
          </a:xfrm>
        </p:spPr>
        <p:txBody>
          <a:bodyPr/>
          <a:lstStyle/>
          <a:p>
            <a:r>
              <a:rPr lang="ja-JP" altLang="en-US"/>
              <a:t>貴社へのお願い</a:t>
            </a:r>
          </a:p>
        </p:txBody>
      </p:sp>
      <p:sp>
        <p:nvSpPr>
          <p:cNvPr id="24" name="テキスト プレースホルダー 23">
            <a:extLst>
              <a:ext uri="{FF2B5EF4-FFF2-40B4-BE49-F238E27FC236}">
                <a16:creationId xmlns:a16="http://schemas.microsoft.com/office/drawing/2014/main" id="{3C8005A8-1D35-689C-1A2C-4CAF0840F1AF}"/>
              </a:ext>
            </a:extLst>
          </p:cNvPr>
          <p:cNvSpPr>
            <a:spLocks noGrp="1"/>
          </p:cNvSpPr>
          <p:nvPr>
            <p:ph type="body" sz="quarter" idx="4294967295"/>
          </p:nvPr>
        </p:nvSpPr>
        <p:spPr>
          <a:xfrm>
            <a:off x="521701" y="1098550"/>
            <a:ext cx="11160000" cy="521874"/>
          </a:xfrm>
          <a:prstGeom prst="rect">
            <a:avLst/>
          </a:prstGeom>
        </p:spPr>
        <p:txBody>
          <a:bodyPr>
            <a:normAutofit/>
          </a:bodyPr>
          <a:lstStyle/>
          <a:p>
            <a:pPr>
              <a:lnSpc>
                <a:spcPct val="125000"/>
              </a:lnSpc>
              <a:spcBef>
                <a:spcPts val="0"/>
              </a:spcBef>
            </a:pPr>
            <a:r>
              <a:rPr lang="ja-JP" altLang="en-US"/>
              <a:t>確認手続での </a:t>
            </a:r>
            <a:r>
              <a:rPr lang="en-US" altLang="ja-JP"/>
              <a:t>Balance Gateway </a:t>
            </a:r>
            <a:r>
              <a:rPr lang="ja-JP" altLang="en-US"/>
              <a:t>の利用にあたり、次のご協力をお願いいたします。</a:t>
            </a:r>
            <a:endParaRPr lang="en-US" altLang="ja-JP"/>
          </a:p>
          <a:p>
            <a:pPr>
              <a:lnSpc>
                <a:spcPct val="125000"/>
              </a:lnSpc>
              <a:spcBef>
                <a:spcPts val="0"/>
              </a:spcBef>
            </a:pPr>
            <a:r>
              <a:rPr lang="ja-JP" altLang="en-US"/>
              <a:t>専門スタッフによるチャット・電話・メール等での操作サポートのほか、各種資料のご用意があります（別冊参照）。</a:t>
            </a:r>
          </a:p>
        </p:txBody>
      </p:sp>
      <p:sp>
        <p:nvSpPr>
          <p:cNvPr id="4" name="スライド番号プレースホルダー 3">
            <a:extLst>
              <a:ext uri="{FF2B5EF4-FFF2-40B4-BE49-F238E27FC236}">
                <a16:creationId xmlns:a16="http://schemas.microsoft.com/office/drawing/2014/main" id="{B01A2753-B1CE-CB93-356A-6347B7018832}"/>
              </a:ext>
            </a:extLst>
          </p:cNvPr>
          <p:cNvSpPr>
            <a:spLocks noGrp="1"/>
          </p:cNvSpPr>
          <p:nvPr>
            <p:ph type="sldNum" sz="quarter" idx="12"/>
          </p:nvPr>
        </p:nvSpPr>
        <p:spPr>
          <a:xfrm>
            <a:off x="11410653" y="6487732"/>
            <a:ext cx="254878" cy="246221"/>
          </a:xfrm>
        </p:spPr>
        <p:txBody>
          <a:bodyPr/>
          <a:lstStyle/>
          <a:p>
            <a:fld id="{239372B3-365E-4EC1-9761-93B6CB8BCA61}" type="slidenum">
              <a:rPr lang="en-US" altLang="ja-JP" smtClean="0"/>
              <a:pPr/>
              <a:t>5</a:t>
            </a:fld>
            <a:endParaRPr lang="en-US" altLang="ja-JP"/>
          </a:p>
        </p:txBody>
      </p:sp>
      <p:grpSp>
        <p:nvGrpSpPr>
          <p:cNvPr id="28" name="グループ化 27">
            <a:extLst>
              <a:ext uri="{FF2B5EF4-FFF2-40B4-BE49-F238E27FC236}">
                <a16:creationId xmlns:a16="http://schemas.microsoft.com/office/drawing/2014/main" id="{4E74AA1E-3F6D-29E1-CFCD-F6498D16A024}"/>
              </a:ext>
            </a:extLst>
          </p:cNvPr>
          <p:cNvGrpSpPr/>
          <p:nvPr/>
        </p:nvGrpSpPr>
        <p:grpSpPr>
          <a:xfrm>
            <a:off x="889746" y="1990472"/>
            <a:ext cx="10426580" cy="1080000"/>
            <a:chOff x="889746" y="1990472"/>
            <a:chExt cx="10426580" cy="1080000"/>
          </a:xfrm>
        </p:grpSpPr>
        <p:sp>
          <p:nvSpPr>
            <p:cNvPr id="35" name="正方形/長方形 34">
              <a:extLst>
                <a:ext uri="{FF2B5EF4-FFF2-40B4-BE49-F238E27FC236}">
                  <a16:creationId xmlns:a16="http://schemas.microsoft.com/office/drawing/2014/main" id="{75663646-DCC3-3FBB-8B3B-C736D5BD0ADD}"/>
                </a:ext>
              </a:extLst>
            </p:cNvPr>
            <p:cNvSpPr/>
            <p:nvPr/>
          </p:nvSpPr>
          <p:spPr bwMode="gray">
            <a:xfrm>
              <a:off x="3324326" y="2134883"/>
              <a:ext cx="7992000" cy="791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nSpc>
                  <a:spcPct val="125000"/>
                </a:lnSpc>
              </a:pPr>
              <a:r>
                <a:rPr lang="ja-JP" altLang="en-US" sz="1400">
                  <a:latin typeface="+mn-lt"/>
                </a:rPr>
                <a:t>確認回答者（貴社のお取引先）の住所情報に替えて、</a:t>
              </a:r>
              <a:r>
                <a:rPr lang="ja-JP" altLang="en-US" sz="1400" b="1">
                  <a:latin typeface="+mn-lt"/>
                </a:rPr>
                <a:t>メールアドレス情報の入手</a:t>
              </a:r>
              <a:r>
                <a:rPr lang="ja-JP" altLang="en-US" sz="1400">
                  <a:latin typeface="+mn-lt"/>
                </a:rPr>
                <a:t>をお願いします。</a:t>
              </a:r>
              <a:endParaRPr lang="en-US" altLang="ja-JP" sz="1400">
                <a:latin typeface="+mn-lt"/>
              </a:endParaRPr>
            </a:p>
            <a:p>
              <a:pPr>
                <a:lnSpc>
                  <a:spcPct val="125000"/>
                </a:lnSpc>
              </a:pPr>
              <a:r>
                <a:rPr lang="ja-JP" altLang="en-US" sz="1400">
                  <a:latin typeface="+mn-lt"/>
                </a:rPr>
                <a:t>貴社から確認回答者にお渡しできる「</a:t>
              </a:r>
              <a:r>
                <a:rPr lang="en-US" altLang="ja-JP" sz="1400">
                  <a:latin typeface="+mn-lt"/>
                </a:rPr>
                <a:t>Web</a:t>
              </a:r>
              <a:r>
                <a:rPr lang="ja-JP" altLang="en-US" sz="1400">
                  <a:latin typeface="+mn-lt"/>
                </a:rPr>
                <a:t>確認対応依頼文例」が用意されています。</a:t>
              </a:r>
              <a:endParaRPr lang="en-US" altLang="ja-JP" sz="1400">
                <a:latin typeface="+mn-lt"/>
              </a:endParaRPr>
            </a:p>
            <a:p>
              <a:pPr>
                <a:lnSpc>
                  <a:spcPct val="125000"/>
                </a:lnSpc>
              </a:pPr>
              <a:r>
                <a:rPr lang="ja-JP" altLang="en-US" sz="1400">
                  <a:latin typeface="+mn-lt"/>
                </a:rPr>
                <a:t>なお、確認回答者が認証済回答者の対象支店部門に該当する場合は、入手が不要です。</a:t>
              </a:r>
              <a:endParaRPr lang="en-US" altLang="ja-JP" sz="1400">
                <a:latin typeface="+mn-lt"/>
              </a:endParaRPr>
            </a:p>
          </p:txBody>
        </p:sp>
        <p:sp>
          <p:nvSpPr>
            <p:cNvPr id="36" name="正方形/長方形 35">
              <a:extLst>
                <a:ext uri="{FF2B5EF4-FFF2-40B4-BE49-F238E27FC236}">
                  <a16:creationId xmlns:a16="http://schemas.microsoft.com/office/drawing/2014/main" id="{27E73B90-4480-7780-7208-98917E26A664}"/>
                </a:ext>
              </a:extLst>
            </p:cNvPr>
            <p:cNvSpPr/>
            <p:nvPr/>
          </p:nvSpPr>
          <p:spPr bwMode="gray">
            <a:xfrm>
              <a:off x="889746" y="1990472"/>
              <a:ext cx="2160000" cy="1080000"/>
            </a:xfrm>
            <a:prstGeom prst="rect">
              <a:avLst/>
            </a:prstGeom>
            <a:noFill/>
            <a:ln w="190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a:latin typeface="+mn-lt"/>
                </a:rPr>
                <a:t>確認回答者の</a:t>
              </a:r>
              <a:br>
                <a:rPr kumimoji="1" lang="en-US" altLang="ja-JP" sz="1600" b="1">
                  <a:latin typeface="+mn-lt"/>
                </a:rPr>
              </a:br>
              <a:r>
                <a:rPr kumimoji="1" lang="ja-JP" altLang="en-US" sz="1600" b="1">
                  <a:latin typeface="+mn-lt"/>
                </a:rPr>
                <a:t>メールアドレスの</a:t>
              </a:r>
              <a:br>
                <a:rPr kumimoji="1" lang="en-US" altLang="ja-JP" sz="1600" b="1">
                  <a:latin typeface="+mn-lt"/>
                </a:rPr>
              </a:br>
              <a:r>
                <a:rPr kumimoji="1" lang="ja-JP" altLang="en-US" sz="1600" b="1">
                  <a:latin typeface="+mn-lt"/>
                </a:rPr>
                <a:t>入手</a:t>
              </a:r>
            </a:p>
          </p:txBody>
        </p:sp>
      </p:grpSp>
      <p:grpSp>
        <p:nvGrpSpPr>
          <p:cNvPr id="29" name="グループ化 28">
            <a:extLst>
              <a:ext uri="{FF2B5EF4-FFF2-40B4-BE49-F238E27FC236}">
                <a16:creationId xmlns:a16="http://schemas.microsoft.com/office/drawing/2014/main" id="{9164A808-59EE-A692-37C9-FFF5748D5961}"/>
              </a:ext>
            </a:extLst>
          </p:cNvPr>
          <p:cNvGrpSpPr/>
          <p:nvPr/>
        </p:nvGrpSpPr>
        <p:grpSpPr>
          <a:xfrm>
            <a:off x="889746" y="3430168"/>
            <a:ext cx="10427542" cy="1080000"/>
            <a:chOff x="889746" y="3430168"/>
            <a:chExt cx="10427542" cy="1080000"/>
          </a:xfrm>
        </p:grpSpPr>
        <p:sp>
          <p:nvSpPr>
            <p:cNvPr id="33" name="正方形/長方形 32">
              <a:extLst>
                <a:ext uri="{FF2B5EF4-FFF2-40B4-BE49-F238E27FC236}">
                  <a16:creationId xmlns:a16="http://schemas.microsoft.com/office/drawing/2014/main" id="{22455CF1-70F3-E746-A33E-ADB7716592D2}"/>
                </a:ext>
              </a:extLst>
            </p:cNvPr>
            <p:cNvSpPr/>
            <p:nvPr/>
          </p:nvSpPr>
          <p:spPr bwMode="gray">
            <a:xfrm>
              <a:off x="889746" y="3430168"/>
              <a:ext cx="2160000" cy="1080000"/>
            </a:xfrm>
            <a:prstGeom prst="rect">
              <a:avLst/>
            </a:prstGeom>
            <a:noFill/>
            <a:ln w="190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a:latin typeface="+mn-lt"/>
                </a:rPr>
                <a:t>確認回答者情報の</a:t>
              </a:r>
              <a:br>
                <a:rPr kumimoji="1" lang="en-US" altLang="ja-JP" sz="1600" b="1">
                  <a:latin typeface="+mn-lt"/>
                </a:rPr>
              </a:br>
              <a:r>
                <a:rPr kumimoji="1" lang="en-US" altLang="ja-JP" sz="1600" b="1">
                  <a:latin typeface="+mn-lt"/>
                </a:rPr>
                <a:t>Balance Gateway </a:t>
              </a:r>
              <a:br>
                <a:rPr kumimoji="1" lang="en-US" altLang="ja-JP" sz="1600" b="1">
                  <a:latin typeface="+mn-lt"/>
                </a:rPr>
              </a:br>
              <a:r>
                <a:rPr kumimoji="1" lang="ja-JP" altLang="en-US" sz="1600" b="1">
                  <a:latin typeface="+mn-lt"/>
                </a:rPr>
                <a:t>への登録</a:t>
              </a:r>
            </a:p>
          </p:txBody>
        </p:sp>
        <p:sp>
          <p:nvSpPr>
            <p:cNvPr id="34" name="正方形/長方形 33">
              <a:extLst>
                <a:ext uri="{FF2B5EF4-FFF2-40B4-BE49-F238E27FC236}">
                  <a16:creationId xmlns:a16="http://schemas.microsoft.com/office/drawing/2014/main" id="{2D8DB410-D84B-6BB8-F0B6-B77E4BEFBE3D}"/>
                </a:ext>
              </a:extLst>
            </p:cNvPr>
            <p:cNvSpPr/>
            <p:nvPr/>
          </p:nvSpPr>
          <p:spPr bwMode="gray">
            <a:xfrm>
              <a:off x="3324328" y="3574579"/>
              <a:ext cx="7992960" cy="791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nSpc>
                  <a:spcPct val="125000"/>
                </a:lnSpc>
              </a:pPr>
              <a:r>
                <a:rPr lang="ja-JP" altLang="en-US" sz="1400">
                  <a:solidFill>
                    <a:schemeClr val="tx1"/>
                  </a:solidFill>
                  <a:latin typeface="+mn-lt"/>
                </a:rPr>
                <a:t>紙面確認状の作成に替えて、</a:t>
              </a:r>
              <a:r>
                <a:rPr lang="en-US" altLang="ja-JP" sz="1400">
                  <a:solidFill>
                    <a:schemeClr val="tx1"/>
                  </a:solidFill>
                  <a:latin typeface="+mn-lt"/>
                </a:rPr>
                <a:t> Balance Gateway</a:t>
              </a:r>
              <a:r>
                <a:rPr lang="ja-JP" altLang="en-US" sz="1400">
                  <a:latin typeface="+mn-lt"/>
                </a:rPr>
                <a:t>に</a:t>
              </a:r>
              <a:r>
                <a:rPr lang="ja-JP" altLang="en-US" sz="1400" b="1">
                  <a:solidFill>
                    <a:schemeClr val="tx1"/>
                  </a:solidFill>
                  <a:latin typeface="+mn-lt"/>
                </a:rPr>
                <a:t>確認回答者情報の登録</a:t>
              </a:r>
              <a:r>
                <a:rPr lang="ja-JP" altLang="en-US" sz="1400">
                  <a:solidFill>
                    <a:schemeClr val="tx1"/>
                  </a:solidFill>
                  <a:latin typeface="+mn-lt"/>
                </a:rPr>
                <a:t>をお願いします。</a:t>
              </a:r>
              <a:endParaRPr lang="en-US" altLang="ja-JP" sz="1400">
                <a:solidFill>
                  <a:schemeClr val="tx1"/>
                </a:solidFill>
                <a:latin typeface="+mn-lt"/>
              </a:endParaRPr>
            </a:p>
            <a:p>
              <a:pPr>
                <a:lnSpc>
                  <a:spcPct val="125000"/>
                </a:lnSpc>
              </a:pPr>
              <a:r>
                <a:rPr lang="ja-JP" altLang="en-US" sz="1400">
                  <a:solidFill>
                    <a:schemeClr val="tx1"/>
                  </a:solidFill>
                  <a:latin typeface="+mn-lt"/>
                </a:rPr>
                <a:t>紙面確認状の印刷、そのための出社</a:t>
              </a:r>
              <a:r>
                <a:rPr lang="ja-JP" altLang="en-US" sz="1400">
                  <a:latin typeface="+mn-lt"/>
                </a:rPr>
                <a:t>が</a:t>
              </a:r>
              <a:r>
                <a:rPr lang="ja-JP" altLang="en-US" sz="1400">
                  <a:solidFill>
                    <a:schemeClr val="tx1"/>
                  </a:solidFill>
                  <a:latin typeface="+mn-lt"/>
                </a:rPr>
                <a:t>不要になります。</a:t>
              </a:r>
              <a:endParaRPr lang="en-US" altLang="ja-JP" sz="1400">
                <a:solidFill>
                  <a:schemeClr val="tx1"/>
                </a:solidFill>
                <a:latin typeface="+mn-lt"/>
              </a:endParaRPr>
            </a:p>
            <a:p>
              <a:pPr>
                <a:lnSpc>
                  <a:spcPct val="125000"/>
                </a:lnSpc>
              </a:pPr>
              <a:r>
                <a:rPr lang="en-US" altLang="ja-JP" sz="1400">
                  <a:latin typeface="+mn-lt"/>
                </a:rPr>
                <a:t>Balance Gateway </a:t>
              </a:r>
              <a:r>
                <a:rPr lang="ja-JP" altLang="en-US" sz="1400">
                  <a:latin typeface="+mn-lt"/>
                </a:rPr>
                <a:t>の操作方法をまとめたマニュアルが用意されています。</a:t>
              </a:r>
              <a:endParaRPr lang="en-US" altLang="ja-JP" sz="1400">
                <a:latin typeface="+mn-lt"/>
              </a:endParaRPr>
            </a:p>
          </p:txBody>
        </p:sp>
      </p:grpSp>
      <p:grpSp>
        <p:nvGrpSpPr>
          <p:cNvPr id="30" name="グループ化 29">
            <a:extLst>
              <a:ext uri="{FF2B5EF4-FFF2-40B4-BE49-F238E27FC236}">
                <a16:creationId xmlns:a16="http://schemas.microsoft.com/office/drawing/2014/main" id="{505C78B8-78AF-6434-C327-90E2D7069855}"/>
              </a:ext>
            </a:extLst>
          </p:cNvPr>
          <p:cNvGrpSpPr/>
          <p:nvPr/>
        </p:nvGrpSpPr>
        <p:grpSpPr>
          <a:xfrm>
            <a:off x="889745" y="4869865"/>
            <a:ext cx="10427543" cy="1080000"/>
            <a:chOff x="889745" y="4869865"/>
            <a:chExt cx="10427543" cy="1080000"/>
          </a:xfrm>
        </p:grpSpPr>
        <p:sp>
          <p:nvSpPr>
            <p:cNvPr id="31" name="正方形/長方形 30">
              <a:extLst>
                <a:ext uri="{FF2B5EF4-FFF2-40B4-BE49-F238E27FC236}">
                  <a16:creationId xmlns:a16="http://schemas.microsoft.com/office/drawing/2014/main" id="{AF36CD8A-CC6E-8664-BB72-52463451E9FE}"/>
                </a:ext>
              </a:extLst>
            </p:cNvPr>
            <p:cNvSpPr/>
            <p:nvPr/>
          </p:nvSpPr>
          <p:spPr bwMode="gray">
            <a:xfrm>
              <a:off x="889745" y="4869865"/>
              <a:ext cx="2160000" cy="1080000"/>
            </a:xfrm>
            <a:prstGeom prst="rect">
              <a:avLst/>
            </a:prstGeom>
            <a:noFill/>
            <a:ln w="19050" algn="ctr">
              <a:solidFill>
                <a:schemeClr val="tx1"/>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r>
                <a:rPr kumimoji="1" lang="en-US" altLang="ja-JP" sz="1600" b="1">
                  <a:latin typeface="+mn-lt"/>
                </a:rPr>
                <a:t>Balance Gateway </a:t>
              </a:r>
              <a:br>
                <a:rPr kumimoji="1" lang="en-US" altLang="ja-JP" sz="1600" b="1">
                  <a:latin typeface="+mn-lt"/>
                </a:rPr>
              </a:br>
              <a:r>
                <a:rPr kumimoji="1" lang="ja-JP" altLang="en-US" sz="1600" b="1">
                  <a:latin typeface="+mn-lt"/>
                </a:rPr>
                <a:t>での承認操作</a:t>
              </a:r>
            </a:p>
          </p:txBody>
        </p:sp>
        <p:sp>
          <p:nvSpPr>
            <p:cNvPr id="32" name="正方形/長方形 31">
              <a:extLst>
                <a:ext uri="{FF2B5EF4-FFF2-40B4-BE49-F238E27FC236}">
                  <a16:creationId xmlns:a16="http://schemas.microsoft.com/office/drawing/2014/main" id="{474E4A49-3752-B649-2699-58C2E75CCCF2}"/>
                </a:ext>
              </a:extLst>
            </p:cNvPr>
            <p:cNvSpPr/>
            <p:nvPr/>
          </p:nvSpPr>
          <p:spPr bwMode="gray">
            <a:xfrm>
              <a:off x="3324326" y="5014276"/>
              <a:ext cx="7992962" cy="7911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nSpc>
                  <a:spcPct val="125000"/>
                </a:lnSpc>
              </a:pPr>
              <a:r>
                <a:rPr lang="ja-JP" altLang="en-US" sz="1400">
                  <a:solidFill>
                    <a:schemeClr val="tx1"/>
                  </a:solidFill>
                  <a:latin typeface="+mn-lt"/>
                </a:rPr>
                <a:t>紙面確認状の押印手続に替えて、</a:t>
              </a:r>
              <a:r>
                <a:rPr lang="en-US" altLang="ja-JP" sz="1400">
                  <a:solidFill>
                    <a:schemeClr val="tx1"/>
                  </a:solidFill>
                  <a:latin typeface="+mn-lt"/>
                </a:rPr>
                <a:t>Balance Gateway</a:t>
              </a:r>
              <a:r>
                <a:rPr lang="ja-JP" altLang="en-US" sz="1400">
                  <a:latin typeface="+mn-lt"/>
                </a:rPr>
                <a:t>での</a:t>
              </a:r>
              <a:r>
                <a:rPr lang="ja-JP" altLang="en-US" sz="1400" b="1">
                  <a:latin typeface="+mn-lt"/>
                </a:rPr>
                <a:t>承認操作</a:t>
              </a:r>
              <a:r>
                <a:rPr lang="ja-JP" altLang="en-US" sz="1400">
                  <a:latin typeface="+mn-lt"/>
                </a:rPr>
                <a:t>をお願いします。</a:t>
              </a:r>
              <a:endParaRPr lang="en-US" altLang="ja-JP" sz="1400">
                <a:latin typeface="+mn-lt"/>
              </a:endParaRPr>
            </a:p>
            <a:p>
              <a:pPr>
                <a:lnSpc>
                  <a:spcPct val="125000"/>
                </a:lnSpc>
              </a:pPr>
              <a:r>
                <a:rPr lang="ja-JP" altLang="en-US" sz="1400">
                  <a:solidFill>
                    <a:schemeClr val="tx1"/>
                  </a:solidFill>
                  <a:latin typeface="+mn-lt"/>
                </a:rPr>
                <a:t>紙面確認状の押印のための出社が不要となります。</a:t>
              </a:r>
              <a:endParaRPr lang="en-US" altLang="ja-JP" sz="1400">
                <a:solidFill>
                  <a:schemeClr val="tx1"/>
                </a:solidFill>
                <a:latin typeface="+mn-lt"/>
              </a:endParaRPr>
            </a:p>
            <a:p>
              <a:pPr>
                <a:lnSpc>
                  <a:spcPct val="125000"/>
                </a:lnSpc>
              </a:pPr>
              <a:r>
                <a:rPr lang="en-US" altLang="ja-JP" sz="1400">
                  <a:latin typeface="+mn-lt"/>
                </a:rPr>
                <a:t>Balance Gateway </a:t>
              </a:r>
              <a:r>
                <a:rPr lang="ja-JP" altLang="en-US" sz="1400">
                  <a:latin typeface="+mn-lt"/>
                </a:rPr>
                <a:t>の操作方法をまとめたマニュアルが用意されています。</a:t>
              </a:r>
              <a:endParaRPr lang="en-US" altLang="ja-JP" sz="1400">
                <a:latin typeface="+mn-lt"/>
              </a:endParaRPr>
            </a:p>
          </p:txBody>
        </p:sp>
      </p:grpSp>
      <p:sp>
        <p:nvSpPr>
          <p:cNvPr id="3" name="テキスト ボックス 2">
            <a:extLst>
              <a:ext uri="{FF2B5EF4-FFF2-40B4-BE49-F238E27FC236}">
                <a16:creationId xmlns:a16="http://schemas.microsoft.com/office/drawing/2014/main" id="{F9089943-F074-C652-463E-7E62670580FB}"/>
              </a:ext>
            </a:extLst>
          </p:cNvPr>
          <p:cNvSpPr txBox="1"/>
          <p:nvPr/>
        </p:nvSpPr>
        <p:spPr>
          <a:xfrm>
            <a:off x="3455946" y="6002204"/>
            <a:ext cx="7503291" cy="758839"/>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確認回答者情報登録を監査チームが実施する場合は「確認回答者情報の</a:t>
            </a:r>
            <a:r>
              <a:rPr kumimoji="1" lang="en-US" altLang="ja-JP" sz="1050" spc="-50">
                <a:solidFill>
                  <a:srgbClr val="00B050"/>
                </a:solidFill>
                <a:latin typeface="+mn-lt"/>
              </a:rPr>
              <a:t>Balance Gateway</a:t>
            </a:r>
            <a:r>
              <a:rPr kumimoji="1" lang="ja-JP" altLang="en-US" sz="1050" spc="-50">
                <a:solidFill>
                  <a:srgbClr val="00B050"/>
                </a:solidFill>
                <a:latin typeface="+mn-lt"/>
              </a:rPr>
              <a:t>への登録」を削除してください。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この緑のテキストボックスと図解は削除してください</a:t>
            </a:r>
            <a:endParaRPr kumimoji="1" lang="ja-JP" altLang="en-US" sz="900" spc="-50">
              <a:solidFill>
                <a:srgbClr val="00B050"/>
              </a:solidFill>
              <a:latin typeface="+mn-lt"/>
            </a:endParaRPr>
          </a:p>
        </p:txBody>
      </p:sp>
      <p:sp>
        <p:nvSpPr>
          <p:cNvPr id="5" name="正方形/長方形 4">
            <a:extLst>
              <a:ext uri="{FF2B5EF4-FFF2-40B4-BE49-F238E27FC236}">
                <a16:creationId xmlns:a16="http://schemas.microsoft.com/office/drawing/2014/main" id="{77F81AA3-7444-59FC-ECA8-E0A4494182DA}"/>
              </a:ext>
            </a:extLst>
          </p:cNvPr>
          <p:cNvSpPr/>
          <p:nvPr/>
        </p:nvSpPr>
        <p:spPr bwMode="gray">
          <a:xfrm>
            <a:off x="709554" y="3334788"/>
            <a:ext cx="10800000" cy="1260000"/>
          </a:xfrm>
          <a:prstGeom prst="rect">
            <a:avLst/>
          </a:prstGeom>
          <a:noFill/>
          <a:ln w="38100" algn="ctr">
            <a:solidFill>
              <a:srgbClr val="92D050">
                <a:alpha val="80000"/>
              </a:srgb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400">
              <a:solidFill>
                <a:schemeClr val="bg1"/>
              </a:solidFill>
              <a:latin typeface="+mn-lt"/>
            </a:endParaRPr>
          </a:p>
        </p:txBody>
      </p:sp>
      <p:cxnSp>
        <p:nvCxnSpPr>
          <p:cNvPr id="7" name="コネクタ: カギ線 6">
            <a:extLst>
              <a:ext uri="{FF2B5EF4-FFF2-40B4-BE49-F238E27FC236}">
                <a16:creationId xmlns:a16="http://schemas.microsoft.com/office/drawing/2014/main" id="{FD1E4929-97EC-0019-7B08-477AE0009D96}"/>
              </a:ext>
            </a:extLst>
          </p:cNvPr>
          <p:cNvCxnSpPr>
            <a:cxnSpLocks/>
            <a:stCxn id="3" idx="0"/>
            <a:endCxn id="5" idx="2"/>
          </p:cNvCxnSpPr>
          <p:nvPr/>
        </p:nvCxnSpPr>
        <p:spPr>
          <a:xfrm rot="16200000" flipV="1">
            <a:off x="5954865" y="4749477"/>
            <a:ext cx="1407416" cy="1098038"/>
          </a:xfrm>
          <a:prstGeom prst="bentConnector3">
            <a:avLst>
              <a:gd name="adj1" fmla="val 50000"/>
            </a:avLst>
          </a:prstGeom>
          <a:noFill/>
          <a:ln w="38100" algn="ctr">
            <a:solidFill>
              <a:srgbClr val="92D050">
                <a:alpha val="80000"/>
              </a:srgbClr>
            </a:solidFill>
            <a:miter lim="800000"/>
            <a:headEnd/>
            <a:tailEnd/>
          </a:ln>
        </p:spPr>
      </p:cxnSp>
      <p:sp>
        <p:nvSpPr>
          <p:cNvPr id="13" name="正方形/長方形 12">
            <a:extLst>
              <a:ext uri="{FF2B5EF4-FFF2-40B4-BE49-F238E27FC236}">
                <a16:creationId xmlns:a16="http://schemas.microsoft.com/office/drawing/2014/main" id="{15D3F9AB-4C80-9DFE-B145-195E7E42FB6F}"/>
              </a:ext>
            </a:extLst>
          </p:cNvPr>
          <p:cNvSpPr/>
          <p:nvPr/>
        </p:nvSpPr>
        <p:spPr bwMode="gray">
          <a:xfrm>
            <a:off x="709554" y="1912192"/>
            <a:ext cx="10800000" cy="1260000"/>
          </a:xfrm>
          <a:prstGeom prst="rect">
            <a:avLst/>
          </a:prstGeom>
          <a:noFill/>
          <a:ln w="38100" algn="ctr">
            <a:solidFill>
              <a:srgbClr val="92D050">
                <a:alpha val="80000"/>
              </a:srgb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400">
              <a:solidFill>
                <a:schemeClr val="bg1"/>
              </a:solidFill>
              <a:latin typeface="+mn-lt"/>
            </a:endParaRPr>
          </a:p>
        </p:txBody>
      </p:sp>
      <p:sp>
        <p:nvSpPr>
          <p:cNvPr id="14" name="テキスト ボックス 13">
            <a:extLst>
              <a:ext uri="{FF2B5EF4-FFF2-40B4-BE49-F238E27FC236}">
                <a16:creationId xmlns:a16="http://schemas.microsoft.com/office/drawing/2014/main" id="{8C399773-C4A2-FDA4-B31F-01B4B0C42AD9}"/>
              </a:ext>
            </a:extLst>
          </p:cNvPr>
          <p:cNvSpPr txBox="1"/>
          <p:nvPr/>
        </p:nvSpPr>
        <p:spPr>
          <a:xfrm>
            <a:off x="5246988" y="71407"/>
            <a:ext cx="6262566" cy="758839"/>
          </a:xfrm>
          <a:prstGeom prst="rect">
            <a:avLst/>
          </a:prstGeom>
          <a:solidFill>
            <a:srgbClr val="92D050">
              <a:alpha val="20000"/>
            </a:srgbClr>
          </a:solidFill>
          <a:ln w="12700">
            <a:noFill/>
            <a:miter lim="800000"/>
          </a:ln>
        </p:spPr>
        <p:txBody>
          <a:bodyPr wrap="none" lIns="180000" tIns="90000" rIns="180000" bIns="90000" rtlCol="0" anchor="t" anchorCtr="0">
            <a:spAutoFit/>
          </a:bodyPr>
          <a:lstStyle/>
          <a:p>
            <a:pPr>
              <a:spcBef>
                <a:spcPts val="0"/>
              </a:spcBef>
              <a:spcAft>
                <a:spcPts val="300"/>
              </a:spcAft>
              <a:buSzPct val="100000"/>
            </a:pPr>
            <a:r>
              <a:rPr kumimoji="1" lang="ja-JP" altLang="en-US" sz="1400" b="1" spc="-50">
                <a:solidFill>
                  <a:srgbClr val="00B050"/>
                </a:solidFill>
                <a:latin typeface="+mn-lt"/>
              </a:rPr>
              <a:t>監査チーム向けガイド</a:t>
            </a:r>
            <a:endParaRPr kumimoji="1" lang="en-US" altLang="ja-JP" sz="1400" b="1" spc="-50">
              <a:solidFill>
                <a:srgbClr val="00B050"/>
              </a:solidFill>
              <a:latin typeface="+mn-lt"/>
            </a:endParaRPr>
          </a:p>
          <a:p>
            <a:pPr>
              <a:spcBef>
                <a:spcPts val="0"/>
              </a:spcBef>
              <a:buSzPct val="100000"/>
            </a:pPr>
            <a:r>
              <a:rPr kumimoji="1" lang="ja-JP" altLang="en-US" sz="1050" spc="-50">
                <a:solidFill>
                  <a:srgbClr val="00B050"/>
                </a:solidFill>
                <a:latin typeface="+mn-lt"/>
              </a:rPr>
              <a:t>確認依頼先が認証済回答者の三の場合は「確認回答者のメールアドレスの入手」を削除してください。</a:t>
            </a:r>
            <a:endParaRPr kumimoji="1" lang="en-US" altLang="ja-JP" sz="1050" spc="-50">
              <a:solidFill>
                <a:srgbClr val="00B050"/>
              </a:solidFill>
              <a:latin typeface="+mn-lt"/>
            </a:endParaRPr>
          </a:p>
          <a:p>
            <a:pPr>
              <a:spcBef>
                <a:spcPts val="300"/>
              </a:spcBef>
              <a:buSzPct val="100000"/>
            </a:pPr>
            <a:r>
              <a:rPr kumimoji="1" lang="en-US" altLang="ja-JP" sz="800" spc="-50">
                <a:solidFill>
                  <a:srgbClr val="00B050"/>
                </a:solidFill>
                <a:latin typeface="+mn-lt"/>
              </a:rPr>
              <a:t>※</a:t>
            </a:r>
            <a:r>
              <a:rPr kumimoji="1" lang="ja-JP" altLang="en-US" sz="800" spc="-50">
                <a:solidFill>
                  <a:srgbClr val="00B050"/>
                </a:solidFill>
                <a:latin typeface="+mn-lt"/>
              </a:rPr>
              <a:t>この緑のテキストボックスと図解は削除してください</a:t>
            </a:r>
            <a:endParaRPr kumimoji="1" lang="ja-JP" altLang="en-US" sz="900" spc="-50">
              <a:solidFill>
                <a:srgbClr val="00B050"/>
              </a:solidFill>
              <a:latin typeface="+mn-lt"/>
            </a:endParaRPr>
          </a:p>
        </p:txBody>
      </p:sp>
      <p:cxnSp>
        <p:nvCxnSpPr>
          <p:cNvPr id="15" name="コネクタ: カギ線 14">
            <a:extLst>
              <a:ext uri="{FF2B5EF4-FFF2-40B4-BE49-F238E27FC236}">
                <a16:creationId xmlns:a16="http://schemas.microsoft.com/office/drawing/2014/main" id="{8B41628B-829D-7999-BBF8-8C70CD7FEB5B}"/>
              </a:ext>
            </a:extLst>
          </p:cNvPr>
          <p:cNvCxnSpPr>
            <a:cxnSpLocks/>
            <a:stCxn id="14" idx="2"/>
            <a:endCxn id="13" idx="0"/>
          </p:cNvCxnSpPr>
          <p:nvPr/>
        </p:nvCxnSpPr>
        <p:spPr>
          <a:xfrm rot="5400000">
            <a:off x="6702940" y="236861"/>
            <a:ext cx="1081946" cy="2268717"/>
          </a:xfrm>
          <a:prstGeom prst="bentConnector3">
            <a:avLst>
              <a:gd name="adj1" fmla="val 50000"/>
            </a:avLst>
          </a:prstGeom>
          <a:noFill/>
          <a:ln w="38100" algn="ctr">
            <a:solidFill>
              <a:srgbClr val="92D050">
                <a:alpha val="80000"/>
              </a:srgbClr>
            </a:solidFill>
            <a:miter lim="800000"/>
            <a:headEnd/>
            <a:tailEnd/>
          </a:ln>
        </p:spPr>
      </p:cxnSp>
    </p:spTree>
    <p:extLst>
      <p:ext uri="{BB962C8B-B14F-4D97-AF65-F5344CB8AC3E}">
        <p14:creationId xmlns:p14="http://schemas.microsoft.com/office/powerpoint/2010/main" val="2040656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8D395B-539B-8C70-41D6-5F0900E77123}"/>
              </a:ext>
            </a:extLst>
          </p:cNvPr>
          <p:cNvSpPr>
            <a:spLocks noGrp="1"/>
          </p:cNvSpPr>
          <p:nvPr>
            <p:ph type="title"/>
          </p:nvPr>
        </p:nvSpPr>
        <p:spPr/>
        <p:txBody>
          <a:bodyPr/>
          <a:lstStyle/>
          <a:p>
            <a:r>
              <a:rPr kumimoji="1" lang="ja-JP" altLang="en-US"/>
              <a:t>［参考］ユーザーサポート</a:t>
            </a:r>
          </a:p>
        </p:txBody>
      </p:sp>
      <p:sp>
        <p:nvSpPr>
          <p:cNvPr id="4" name="スライド番号プレースホルダー 3">
            <a:extLst>
              <a:ext uri="{FF2B5EF4-FFF2-40B4-BE49-F238E27FC236}">
                <a16:creationId xmlns:a16="http://schemas.microsoft.com/office/drawing/2014/main" id="{774DDDC2-436E-86EB-E5CC-61F57994F38E}"/>
              </a:ext>
            </a:extLst>
          </p:cNvPr>
          <p:cNvSpPr>
            <a:spLocks noGrp="1"/>
          </p:cNvSpPr>
          <p:nvPr>
            <p:ph type="sldNum" sz="quarter" idx="12"/>
          </p:nvPr>
        </p:nvSpPr>
        <p:spPr/>
        <p:txBody>
          <a:bodyPr/>
          <a:lstStyle/>
          <a:p>
            <a:pPr algn="r" fontAlgn="auto">
              <a:spcBef>
                <a:spcPts val="0"/>
              </a:spcBef>
              <a:spcAft>
                <a:spcPts val="0"/>
              </a:spcAft>
            </a:pPr>
            <a:fld id="{239372B3-365E-4EC1-9761-93B6CB8BCA61}" type="slidenum">
              <a:rPr lang="en-US" altLang="ja-JP" smtClean="0"/>
              <a:pPr algn="r" fontAlgn="auto">
                <a:spcBef>
                  <a:spcPts val="0"/>
                </a:spcBef>
                <a:spcAft>
                  <a:spcPts val="0"/>
                </a:spcAft>
              </a:pPr>
              <a:t>6</a:t>
            </a:fld>
            <a:endParaRPr lang="en-US" altLang="ja-JP"/>
          </a:p>
        </p:txBody>
      </p:sp>
      <p:grpSp>
        <p:nvGrpSpPr>
          <p:cNvPr id="13" name="グループ化 12">
            <a:extLst>
              <a:ext uri="{FF2B5EF4-FFF2-40B4-BE49-F238E27FC236}">
                <a16:creationId xmlns:a16="http://schemas.microsoft.com/office/drawing/2014/main" id="{7BC26053-C396-EC79-9FE2-9BA0AD8DF038}"/>
              </a:ext>
            </a:extLst>
          </p:cNvPr>
          <p:cNvGrpSpPr/>
          <p:nvPr/>
        </p:nvGrpSpPr>
        <p:grpSpPr>
          <a:xfrm>
            <a:off x="882297" y="1995665"/>
            <a:ext cx="5217705" cy="4322855"/>
            <a:chOff x="882297" y="1995665"/>
            <a:chExt cx="5217705" cy="4322855"/>
          </a:xfrm>
        </p:grpSpPr>
        <p:grpSp>
          <p:nvGrpSpPr>
            <p:cNvPr id="18" name="グループ化 17">
              <a:extLst>
                <a:ext uri="{FF2B5EF4-FFF2-40B4-BE49-F238E27FC236}">
                  <a16:creationId xmlns:a16="http://schemas.microsoft.com/office/drawing/2014/main" id="{A1D04587-9DCF-F037-8F78-F9807805097A}"/>
                </a:ext>
              </a:extLst>
            </p:cNvPr>
            <p:cNvGrpSpPr/>
            <p:nvPr/>
          </p:nvGrpSpPr>
          <p:grpSpPr>
            <a:xfrm>
              <a:off x="1136751" y="2533730"/>
              <a:ext cx="1188000" cy="432000"/>
              <a:chOff x="1352885" y="2157361"/>
              <a:chExt cx="1188000" cy="432000"/>
            </a:xfrm>
          </p:grpSpPr>
          <p:pic>
            <p:nvPicPr>
              <p:cNvPr id="29" name="図 28">
                <a:extLst>
                  <a:ext uri="{FF2B5EF4-FFF2-40B4-BE49-F238E27FC236}">
                    <a16:creationId xmlns:a16="http://schemas.microsoft.com/office/drawing/2014/main" id="{E5BF6964-7978-2957-FA6C-C168056200CC}"/>
                  </a:ext>
                </a:extLst>
              </p:cNvPr>
              <p:cNvPicPr>
                <a:picLocks noChangeAspect="1"/>
              </p:cNvPicPr>
              <p:nvPr/>
            </p:nvPicPr>
            <p:blipFill>
              <a:blip r:embed="rId2"/>
              <a:stretch>
                <a:fillRect/>
              </a:stretch>
            </p:blipFill>
            <p:spPr>
              <a:xfrm>
                <a:off x="1378217" y="2204276"/>
                <a:ext cx="1140000" cy="360000"/>
              </a:xfrm>
              <a:prstGeom prst="rect">
                <a:avLst/>
              </a:prstGeom>
            </p:spPr>
          </p:pic>
          <p:sp>
            <p:nvSpPr>
              <p:cNvPr id="30" name="正方形/長方形 29">
                <a:extLst>
                  <a:ext uri="{FF2B5EF4-FFF2-40B4-BE49-F238E27FC236}">
                    <a16:creationId xmlns:a16="http://schemas.microsoft.com/office/drawing/2014/main" id="{EB7E98B3-6B68-10C4-5C49-54820F3BD98D}"/>
                  </a:ext>
                </a:extLst>
              </p:cNvPr>
              <p:cNvSpPr>
                <a:spLocks/>
              </p:cNvSpPr>
              <p:nvPr/>
            </p:nvSpPr>
            <p:spPr bwMode="gray">
              <a:xfrm>
                <a:off x="1352885" y="2157361"/>
                <a:ext cx="1188000" cy="432000"/>
              </a:xfrm>
              <a:prstGeom prst="rect">
                <a:avLst/>
              </a:prstGeom>
              <a:noFill/>
              <a:ln w="19050" algn="ctr">
                <a:solidFill>
                  <a:srgbClr val="92D05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spc="-30">
                  <a:latin typeface="+mn-lt"/>
                </a:endParaRPr>
              </a:p>
            </p:txBody>
          </p:sp>
        </p:grpSp>
        <p:sp>
          <p:nvSpPr>
            <p:cNvPr id="19" name="四角形: 角を丸くする 18">
              <a:extLst>
                <a:ext uri="{FF2B5EF4-FFF2-40B4-BE49-F238E27FC236}">
                  <a16:creationId xmlns:a16="http://schemas.microsoft.com/office/drawing/2014/main" id="{A86B3D51-1DD4-F5D4-6C5B-7B8A6C73D147}"/>
                </a:ext>
              </a:extLst>
            </p:cNvPr>
            <p:cNvSpPr/>
            <p:nvPr/>
          </p:nvSpPr>
          <p:spPr bwMode="gray">
            <a:xfrm>
              <a:off x="882297" y="1995665"/>
              <a:ext cx="2508797" cy="346234"/>
            </a:xfrm>
            <a:prstGeom prst="roundRect">
              <a:avLst>
                <a:gd name="adj" fmla="val 50000"/>
              </a:avLst>
            </a:prstGeom>
            <a:solidFill>
              <a:schemeClr val="accent3"/>
            </a:solidFill>
          </p:spPr>
          <p:txBody>
            <a:bodyPr wrap="none" lIns="180000" tIns="0" rIns="180000" bIns="0" rtlCol="0" anchor="t" anchorCtr="0">
              <a:spAutoFit/>
            </a:bodyPr>
            <a:lstStyle/>
            <a:p>
              <a:pPr>
                <a:spcBef>
                  <a:spcPts val="0"/>
                </a:spcBef>
                <a:buSzPct val="100000"/>
              </a:pPr>
              <a:r>
                <a:rPr kumimoji="1" lang="ja-JP" altLang="en-US" sz="1600" b="1">
                  <a:solidFill>
                    <a:srgbClr val="FFFFFF"/>
                  </a:solidFill>
                  <a:latin typeface="+mn-lt"/>
                </a:rPr>
                <a:t>よくあるご質問と回答</a:t>
              </a:r>
            </a:p>
          </p:txBody>
        </p:sp>
        <p:sp>
          <p:nvSpPr>
            <p:cNvPr id="20" name="テキスト ボックス 19">
              <a:extLst>
                <a:ext uri="{FF2B5EF4-FFF2-40B4-BE49-F238E27FC236}">
                  <a16:creationId xmlns:a16="http://schemas.microsoft.com/office/drawing/2014/main" id="{F9B924BA-9F1A-9C69-131E-D4E7AE08EF22}"/>
                </a:ext>
              </a:extLst>
            </p:cNvPr>
            <p:cNvSpPr txBox="1"/>
            <p:nvPr/>
          </p:nvSpPr>
          <p:spPr>
            <a:xfrm>
              <a:off x="1136751" y="3138706"/>
              <a:ext cx="2400657" cy="216470"/>
            </a:xfrm>
            <a:prstGeom prst="rect">
              <a:avLst/>
            </a:prstGeom>
            <a:noFill/>
            <a:ln>
              <a:noFill/>
            </a:ln>
          </p:spPr>
          <p:txBody>
            <a:bodyPr wrap="none" lIns="0" tIns="0" rIns="0" bIns="0" rtlCol="0" anchor="ctr" anchorCtr="0">
              <a:spAutoFit/>
            </a:bodyPr>
            <a:lstStyle>
              <a:defPPr>
                <a:defRPr lang="en-US"/>
              </a:defPPr>
              <a:lvl1pPr algn="just">
                <a:lnSpc>
                  <a:spcPct val="125000"/>
                </a:lnSpc>
                <a:defRPr kumimoji="1" sz="1200" spc="-30">
                  <a:latin typeface="+mn-lt"/>
                </a:defRPr>
              </a:lvl1pPr>
            </a:lstStyle>
            <a:p>
              <a:pPr algn="l"/>
              <a:r>
                <a:rPr lang="ja-JP" altLang="en-US"/>
                <a:t>サポートページに掲載されています</a:t>
              </a:r>
              <a:endParaRPr lang="en-US" altLang="ja-JP"/>
            </a:p>
          </p:txBody>
        </p:sp>
        <p:grpSp>
          <p:nvGrpSpPr>
            <p:cNvPr id="21" name="グループ化 20">
              <a:extLst>
                <a:ext uri="{FF2B5EF4-FFF2-40B4-BE49-F238E27FC236}">
                  <a16:creationId xmlns:a16="http://schemas.microsoft.com/office/drawing/2014/main" id="{8FAECC4E-587F-1B1D-91EA-6DF56DFA89A2}"/>
                </a:ext>
              </a:extLst>
            </p:cNvPr>
            <p:cNvGrpSpPr>
              <a:grpSpLocks noChangeAspect="1"/>
            </p:cNvGrpSpPr>
            <p:nvPr/>
          </p:nvGrpSpPr>
          <p:grpSpPr>
            <a:xfrm>
              <a:off x="3946705" y="1998520"/>
              <a:ext cx="2153297" cy="4320000"/>
              <a:chOff x="2780888" y="1989138"/>
              <a:chExt cx="2009745" cy="4032000"/>
            </a:xfrm>
          </p:grpSpPr>
          <p:pic>
            <p:nvPicPr>
              <p:cNvPr id="25" name="図 24">
                <a:extLst>
                  <a:ext uri="{FF2B5EF4-FFF2-40B4-BE49-F238E27FC236}">
                    <a16:creationId xmlns:a16="http://schemas.microsoft.com/office/drawing/2014/main" id="{711214A8-6AE9-0BE7-5B3E-E87F51D8698D}"/>
                  </a:ext>
                </a:extLst>
              </p:cNvPr>
              <p:cNvPicPr>
                <a:picLocks noChangeAspect="1"/>
              </p:cNvPicPr>
              <p:nvPr/>
            </p:nvPicPr>
            <p:blipFill>
              <a:blip r:embed="rId3"/>
              <a:stretch>
                <a:fillRect/>
              </a:stretch>
            </p:blipFill>
            <p:spPr>
              <a:xfrm>
                <a:off x="2780888" y="1989138"/>
                <a:ext cx="2009745" cy="4032000"/>
              </a:xfrm>
              <a:prstGeom prst="rect">
                <a:avLst/>
              </a:prstGeom>
              <a:ln w="3175">
                <a:solidFill>
                  <a:schemeClr val="tx1"/>
                </a:solidFill>
                <a:miter lim="800000"/>
              </a:ln>
            </p:spPr>
          </p:pic>
          <p:sp>
            <p:nvSpPr>
              <p:cNvPr id="26" name="正方形/長方形 25">
                <a:extLst>
                  <a:ext uri="{FF2B5EF4-FFF2-40B4-BE49-F238E27FC236}">
                    <a16:creationId xmlns:a16="http://schemas.microsoft.com/office/drawing/2014/main" id="{53187971-C321-C554-C945-DA6574EBFCDB}"/>
                  </a:ext>
                </a:extLst>
              </p:cNvPr>
              <p:cNvSpPr>
                <a:spLocks noChangeAspect="1"/>
              </p:cNvSpPr>
              <p:nvPr/>
            </p:nvSpPr>
            <p:spPr bwMode="gray">
              <a:xfrm>
                <a:off x="3861963" y="2174125"/>
                <a:ext cx="324000" cy="144001"/>
              </a:xfrm>
              <a:prstGeom prst="rect">
                <a:avLst/>
              </a:prstGeom>
              <a:noFill/>
              <a:ln w="19050" algn="ctr">
                <a:solidFill>
                  <a:srgbClr val="92D05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uFont typeface="Wingdings 2" pitchFamily="18" charset="2"/>
                  <a:buNone/>
                </a:pPr>
                <a:endParaRPr kumimoji="1" lang="ja-JP" altLang="en-US" sz="1200" spc="-30">
                  <a:latin typeface="+mn-lt"/>
                </a:endParaRPr>
              </a:p>
            </p:txBody>
          </p:sp>
        </p:grpSp>
        <p:cxnSp>
          <p:nvCxnSpPr>
            <p:cNvPr id="22" name="コネクタ: カギ線 21">
              <a:extLst>
                <a:ext uri="{FF2B5EF4-FFF2-40B4-BE49-F238E27FC236}">
                  <a16:creationId xmlns:a16="http://schemas.microsoft.com/office/drawing/2014/main" id="{03DC4781-5064-ED5F-CFBC-FC67F3A5F102}"/>
                </a:ext>
              </a:extLst>
            </p:cNvPr>
            <p:cNvCxnSpPr>
              <a:cxnSpLocks/>
              <a:stCxn id="26" idx="2"/>
              <a:endCxn id="30" idx="3"/>
            </p:cNvCxnSpPr>
            <p:nvPr/>
          </p:nvCxnSpPr>
          <p:spPr>
            <a:xfrm rot="5400000">
              <a:off x="3602300" y="1073458"/>
              <a:ext cx="398723" cy="2953820"/>
            </a:xfrm>
            <a:prstGeom prst="bentConnector2">
              <a:avLst/>
            </a:prstGeom>
            <a:ln w="12700">
              <a:solidFill>
                <a:srgbClr val="92D050"/>
              </a:solidFill>
              <a:miter lim="800000"/>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5732815A-8127-0CDC-E39C-147B1FFCEC4A}"/>
                </a:ext>
              </a:extLst>
            </p:cNvPr>
            <p:cNvSpPr txBox="1"/>
            <p:nvPr/>
          </p:nvSpPr>
          <p:spPr>
            <a:xfrm>
              <a:off x="1136751" y="3386563"/>
              <a:ext cx="2071080" cy="447302"/>
            </a:xfrm>
            <a:prstGeom prst="rect">
              <a:avLst/>
            </a:prstGeom>
            <a:noFill/>
          </p:spPr>
          <p:txBody>
            <a:bodyPr wrap="none" lIns="0" tIns="0" rIns="0" bIns="0" rtlCol="0" anchor="t" anchorCtr="0">
              <a:spAutoFit/>
            </a:bodyPr>
            <a:lstStyle>
              <a:defPPr>
                <a:defRPr lang="en-US"/>
              </a:defPPr>
              <a:lvl1pPr>
                <a:spcBef>
                  <a:spcPts val="0"/>
                </a:spcBef>
                <a:buSzPct val="100000"/>
                <a:defRPr kumimoji="1" sz="1600" spc="-50">
                  <a:latin typeface="+mn-lt"/>
                </a:defRPr>
              </a:lvl1pPr>
            </a:lstStyle>
            <a:p>
              <a:pPr>
                <a:lnSpc>
                  <a:spcPct val="125000"/>
                </a:lnSpc>
              </a:pPr>
              <a:r>
                <a:rPr lang="en-US" altLang="ja-JP" sz="1200">
                  <a:hlinkClick r:id="rId4"/>
                </a:rPr>
                <a:t>https://auditconfirmation.co.jp/</a:t>
              </a:r>
              <a:br>
                <a:rPr lang="en-US" altLang="ja-JP" sz="1200">
                  <a:hlinkClick r:id="rId4"/>
                </a:rPr>
              </a:br>
              <a:r>
                <a:rPr lang="en-US" altLang="ja-JP" sz="1200">
                  <a:hlinkClick r:id="rId4"/>
                </a:rPr>
                <a:t>support/index.html</a:t>
              </a:r>
              <a:endParaRPr lang="ja-JP" altLang="en-US" sz="1200"/>
            </a:p>
          </p:txBody>
        </p:sp>
        <p:sp>
          <p:nvSpPr>
            <p:cNvPr id="24" name="テキスト ボックス 23">
              <a:extLst>
                <a:ext uri="{FF2B5EF4-FFF2-40B4-BE49-F238E27FC236}">
                  <a16:creationId xmlns:a16="http://schemas.microsoft.com/office/drawing/2014/main" id="{5B98C5C1-D5CF-BCB0-559A-F7FDBE1660CE}"/>
                </a:ext>
              </a:extLst>
            </p:cNvPr>
            <p:cNvSpPr txBox="1"/>
            <p:nvPr/>
          </p:nvSpPr>
          <p:spPr>
            <a:xfrm>
              <a:off x="1136751" y="4058404"/>
              <a:ext cx="2520000" cy="1062855"/>
            </a:xfrm>
            <a:prstGeom prst="rect">
              <a:avLst/>
            </a:prstGeom>
            <a:noFill/>
            <a:ln>
              <a:noFill/>
            </a:ln>
          </p:spPr>
          <p:txBody>
            <a:bodyPr wrap="square" lIns="0" tIns="0" rIns="0" bIns="0" rtlCol="0" anchor="t" anchorCtr="0">
              <a:spAutoFit/>
            </a:bodyPr>
            <a:lstStyle>
              <a:defPPr>
                <a:defRPr lang="en-US"/>
              </a:defPPr>
              <a:lvl1pPr algn="just">
                <a:lnSpc>
                  <a:spcPct val="125000"/>
                </a:lnSpc>
                <a:defRPr kumimoji="1" sz="1200" spc="-30">
                  <a:latin typeface="+mn-lt"/>
                </a:defRPr>
              </a:lvl1pPr>
            </a:lstStyle>
            <a:p>
              <a:pPr marL="182563" indent="-182563" algn="l">
                <a:spcBef>
                  <a:spcPts val="1200"/>
                </a:spcBef>
                <a:buClr>
                  <a:schemeClr val="accent3"/>
                </a:buClr>
                <a:buFont typeface="Wingdings" panose="05000000000000000000" pitchFamily="2" charset="2"/>
                <a:buChar char="l"/>
              </a:pPr>
              <a:r>
                <a:rPr lang="ja-JP" altLang="en-US"/>
                <a:t>これまで多く寄せられたご質問とその回答を掲載されています</a:t>
              </a:r>
              <a:endParaRPr lang="en-US" altLang="ja-JP"/>
            </a:p>
            <a:p>
              <a:pPr marL="182563" indent="-182563" algn="l">
                <a:spcBef>
                  <a:spcPts val="1200"/>
                </a:spcBef>
                <a:buClr>
                  <a:schemeClr val="accent3"/>
                </a:buClr>
                <a:buFont typeface="Wingdings" panose="05000000000000000000" pitchFamily="2" charset="2"/>
                <a:buChar char="l"/>
              </a:pPr>
              <a:r>
                <a:rPr lang="ja-JP" altLang="en-US"/>
                <a:t>キーワードやカテゴリーからの</a:t>
              </a:r>
              <a:br>
                <a:rPr lang="en-US" altLang="ja-JP"/>
              </a:br>
              <a:r>
                <a:rPr lang="ja-JP" altLang="en-US"/>
                <a:t>検索が可能です</a:t>
              </a:r>
              <a:endParaRPr lang="en-US" altLang="ja-JP"/>
            </a:p>
          </p:txBody>
        </p:sp>
      </p:grpSp>
      <p:grpSp>
        <p:nvGrpSpPr>
          <p:cNvPr id="31" name="グループ化 30">
            <a:extLst>
              <a:ext uri="{FF2B5EF4-FFF2-40B4-BE49-F238E27FC236}">
                <a16:creationId xmlns:a16="http://schemas.microsoft.com/office/drawing/2014/main" id="{2E9B7F66-1A0F-CC54-6CD3-8254CDE51503}"/>
              </a:ext>
            </a:extLst>
          </p:cNvPr>
          <p:cNvGrpSpPr/>
          <p:nvPr/>
        </p:nvGrpSpPr>
        <p:grpSpPr>
          <a:xfrm>
            <a:off x="6749412" y="1997815"/>
            <a:ext cx="4755392" cy="3235881"/>
            <a:chOff x="6749412" y="1997815"/>
            <a:chExt cx="4755392" cy="3235881"/>
          </a:xfrm>
        </p:grpSpPr>
        <p:sp>
          <p:nvSpPr>
            <p:cNvPr id="33" name="四角形: 角を丸くする 32">
              <a:extLst>
                <a:ext uri="{FF2B5EF4-FFF2-40B4-BE49-F238E27FC236}">
                  <a16:creationId xmlns:a16="http://schemas.microsoft.com/office/drawing/2014/main" id="{7E1F1E4D-3132-FD4D-8230-CD2FC2212F16}"/>
                </a:ext>
              </a:extLst>
            </p:cNvPr>
            <p:cNvSpPr/>
            <p:nvPr/>
          </p:nvSpPr>
          <p:spPr bwMode="gray">
            <a:xfrm>
              <a:off x="6822480" y="1997815"/>
              <a:ext cx="3926150" cy="346234"/>
            </a:xfrm>
            <a:prstGeom prst="roundRect">
              <a:avLst>
                <a:gd name="adj" fmla="val 50000"/>
              </a:avLst>
            </a:prstGeom>
            <a:solidFill>
              <a:schemeClr val="accent3"/>
            </a:solidFill>
          </p:spPr>
          <p:txBody>
            <a:bodyPr wrap="none" lIns="180000" tIns="0" rIns="180000" bIns="0" rtlCol="0" anchor="t" anchorCtr="0">
              <a:spAutoFit/>
            </a:bodyPr>
            <a:lstStyle/>
            <a:p>
              <a:pPr>
                <a:spcBef>
                  <a:spcPts val="0"/>
                </a:spcBef>
                <a:buSzPct val="100000"/>
              </a:pPr>
              <a:r>
                <a:rPr kumimoji="1" lang="ja-JP" altLang="en-US" sz="1600" b="1">
                  <a:solidFill>
                    <a:srgbClr val="FFFFFF"/>
                  </a:solidFill>
                  <a:latin typeface="+mn-lt"/>
                </a:rPr>
                <a:t>専門スタッフによるユーザーサポート</a:t>
              </a:r>
            </a:p>
          </p:txBody>
        </p:sp>
        <p:grpSp>
          <p:nvGrpSpPr>
            <p:cNvPr id="35" name="グループ化 34">
              <a:extLst>
                <a:ext uri="{FF2B5EF4-FFF2-40B4-BE49-F238E27FC236}">
                  <a16:creationId xmlns:a16="http://schemas.microsoft.com/office/drawing/2014/main" id="{332541A2-D66F-A762-E912-842C15FFAE1D}"/>
                </a:ext>
              </a:extLst>
            </p:cNvPr>
            <p:cNvGrpSpPr/>
            <p:nvPr/>
          </p:nvGrpSpPr>
          <p:grpSpPr>
            <a:xfrm>
              <a:off x="6749412" y="2520007"/>
              <a:ext cx="4755392" cy="2713689"/>
              <a:chOff x="6031656" y="2451183"/>
              <a:chExt cx="4755392" cy="2713689"/>
            </a:xfrm>
          </p:grpSpPr>
          <p:sp>
            <p:nvSpPr>
              <p:cNvPr id="36" name="正方形/長方形 35">
                <a:extLst>
                  <a:ext uri="{FF2B5EF4-FFF2-40B4-BE49-F238E27FC236}">
                    <a16:creationId xmlns:a16="http://schemas.microsoft.com/office/drawing/2014/main" id="{5F176251-1236-9F56-F352-5FDF123530E3}"/>
                  </a:ext>
                </a:extLst>
              </p:cNvPr>
              <p:cNvSpPr/>
              <p:nvPr/>
            </p:nvSpPr>
            <p:spPr bwMode="gray">
              <a:xfrm>
                <a:off x="7187048" y="4417356"/>
                <a:ext cx="3265317" cy="595035"/>
              </a:xfrm>
              <a:prstGeom prst="rect">
                <a:avLst/>
              </a:prstGeom>
              <a:noFill/>
              <a:ln w="12700" algn="ctr">
                <a:noFill/>
                <a:miter lim="800000"/>
                <a:headEnd/>
                <a:tailEnd/>
              </a:ln>
            </p:spPr>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marL="0" marR="0" lvl="0" indent="0" defTabSz="990564" rtl="0" eaLnBrk="1" fontAlgn="auto" latinLnBrk="0" hangingPunct="1">
                  <a:spcBef>
                    <a:spcPts val="800"/>
                  </a:spcBef>
                  <a:spcAft>
                    <a:spcPts val="0"/>
                  </a:spcAft>
                  <a:buClrTx/>
                  <a:buSzTx/>
                  <a:buFontTx/>
                  <a:buNone/>
                  <a:tabLst>
                    <a:tab pos="982663" algn="l"/>
                  </a:tabLst>
                  <a:defRPr/>
                </a:pPr>
                <a:r>
                  <a:rPr kumimoji="1" lang="ja-JP" altLang="en-US" sz="1600" b="1">
                    <a:latin typeface="+mn-lt"/>
                    <a:ea typeface="+mn-ea"/>
                  </a:rPr>
                  <a:t>電話</a:t>
                </a:r>
                <a:endParaRPr kumimoji="1" lang="en-US" altLang="ja-JP" sz="1600" b="1">
                  <a:latin typeface="+mn-lt"/>
                  <a:ea typeface="+mn-ea"/>
                </a:endParaRPr>
              </a:p>
              <a:p>
                <a:pPr marL="0" marR="0" lvl="0" indent="0" defTabSz="990564" rtl="0" eaLnBrk="1" fontAlgn="auto" latinLnBrk="0" hangingPunct="1">
                  <a:spcBef>
                    <a:spcPts val="800"/>
                  </a:spcBef>
                  <a:spcAft>
                    <a:spcPts val="0"/>
                  </a:spcAft>
                  <a:buClrTx/>
                  <a:buSzTx/>
                  <a:buFontTx/>
                  <a:buNone/>
                  <a:tabLst>
                    <a:tab pos="982663" algn="l"/>
                  </a:tabLst>
                  <a:defRPr/>
                </a:pPr>
                <a:r>
                  <a:rPr kumimoji="1" lang="en-US" altLang="ja-JP" sz="1600" b="1">
                    <a:latin typeface="+mn-lt"/>
                    <a:ea typeface="+mn-ea"/>
                  </a:rPr>
                  <a:t>043-369-4099</a:t>
                </a:r>
                <a:r>
                  <a:rPr kumimoji="1" lang="ja-JP" altLang="en-US" sz="900">
                    <a:latin typeface="+mn-lt"/>
                    <a:ea typeface="+mn-ea"/>
                  </a:rPr>
                  <a:t>（平日 午前</a:t>
                </a:r>
                <a:r>
                  <a:rPr kumimoji="1" lang="en-US" altLang="ja-JP" sz="900">
                    <a:latin typeface="+mn-lt"/>
                    <a:ea typeface="+mn-ea"/>
                  </a:rPr>
                  <a:t>9</a:t>
                </a:r>
                <a:r>
                  <a:rPr kumimoji="1" lang="ja-JP" altLang="en-US" sz="900">
                    <a:latin typeface="+mn-lt"/>
                    <a:ea typeface="+mn-ea"/>
                  </a:rPr>
                  <a:t>時</a:t>
                </a:r>
                <a:r>
                  <a:rPr kumimoji="1" lang="en-US" altLang="ja-JP" sz="900">
                    <a:latin typeface="+mn-lt"/>
                    <a:ea typeface="+mn-ea"/>
                  </a:rPr>
                  <a:t>30</a:t>
                </a:r>
                <a:r>
                  <a:rPr kumimoji="1" lang="ja-JP" altLang="en-US" sz="900">
                    <a:latin typeface="+mn-lt"/>
                    <a:ea typeface="+mn-ea"/>
                  </a:rPr>
                  <a:t>分～午後</a:t>
                </a:r>
                <a:r>
                  <a:rPr kumimoji="1" lang="en-US" altLang="ja-JP" sz="900">
                    <a:latin typeface="+mn-lt"/>
                    <a:ea typeface="+mn-ea"/>
                  </a:rPr>
                  <a:t>5</a:t>
                </a:r>
                <a:r>
                  <a:rPr kumimoji="1" lang="ja-JP" altLang="en-US" sz="900">
                    <a:latin typeface="+mn-lt"/>
                    <a:ea typeface="+mn-ea"/>
                  </a:rPr>
                  <a:t>時</a:t>
                </a:r>
                <a:r>
                  <a:rPr kumimoji="1" lang="en-US" altLang="ja-JP" sz="900">
                    <a:latin typeface="+mn-lt"/>
                    <a:ea typeface="+mn-ea"/>
                  </a:rPr>
                  <a:t>30</a:t>
                </a:r>
                <a:r>
                  <a:rPr kumimoji="1" lang="ja-JP" altLang="en-US" sz="900">
                    <a:latin typeface="+mn-lt"/>
                    <a:ea typeface="+mn-ea"/>
                  </a:rPr>
                  <a:t>分）</a:t>
                </a:r>
                <a:endParaRPr kumimoji="1" lang="ja-JP" altLang="en-US" sz="1400">
                  <a:latin typeface="+mn-lt"/>
                  <a:ea typeface="+mn-ea"/>
                </a:endParaRPr>
              </a:p>
            </p:txBody>
          </p:sp>
          <p:sp>
            <p:nvSpPr>
              <p:cNvPr id="37" name="正方形/長方形 36">
                <a:extLst>
                  <a:ext uri="{FF2B5EF4-FFF2-40B4-BE49-F238E27FC236}">
                    <a16:creationId xmlns:a16="http://schemas.microsoft.com/office/drawing/2014/main" id="{23BDFE2A-CCCF-C4C1-A5AC-CFBBCAF4273C}"/>
                  </a:ext>
                </a:extLst>
              </p:cNvPr>
              <p:cNvSpPr/>
              <p:nvPr/>
            </p:nvSpPr>
            <p:spPr bwMode="gray">
              <a:xfrm>
                <a:off x="7187048" y="3515213"/>
                <a:ext cx="3600000" cy="533479"/>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marL="0" marR="0" lvl="0" indent="0" defTabSz="990564" rtl="0" eaLnBrk="1" fontAlgn="auto" latinLnBrk="0" hangingPunct="1">
                  <a:spcBef>
                    <a:spcPts val="800"/>
                  </a:spcBef>
                  <a:spcAft>
                    <a:spcPts val="0"/>
                  </a:spcAft>
                  <a:buClrTx/>
                  <a:buSzTx/>
                  <a:buFontTx/>
                  <a:buNone/>
                  <a:defRPr/>
                </a:pPr>
                <a:r>
                  <a:rPr kumimoji="1" lang="ja-JP" altLang="en-US" sz="1600" b="1">
                    <a:latin typeface="+mn-lt"/>
                  </a:rPr>
                  <a:t>メール</a:t>
                </a:r>
                <a:endParaRPr kumimoji="1" lang="en-US" altLang="ja-JP" sz="1600" b="1">
                  <a:latin typeface="+mn-lt"/>
                </a:endParaRPr>
              </a:p>
              <a:p>
                <a:pPr marL="0" marR="0" lvl="0" indent="0" defTabSz="990564" rtl="0" eaLnBrk="1" fontAlgn="auto" latinLnBrk="0" hangingPunct="1">
                  <a:spcBef>
                    <a:spcPts val="800"/>
                  </a:spcBef>
                  <a:spcAft>
                    <a:spcPts val="0"/>
                  </a:spcAft>
                  <a:buClrTx/>
                  <a:buSzTx/>
                  <a:buFontTx/>
                  <a:buNone/>
                  <a:defRPr/>
                </a:pPr>
                <a:r>
                  <a:rPr kumimoji="1" lang="en-US" altLang="ja-JP" sz="1200">
                    <a:latin typeface="+mn-lt"/>
                    <a:hlinkClick r:id="rId5"/>
                  </a:rPr>
                  <a:t>support@balancegateway.jp</a:t>
                </a:r>
                <a:endParaRPr kumimoji="1" lang="en-US" altLang="ja-JP" sz="1400">
                  <a:latin typeface="+mn-lt"/>
                </a:endParaRPr>
              </a:p>
            </p:txBody>
          </p:sp>
          <p:pic>
            <p:nvPicPr>
              <p:cNvPr id="40" name="グラフィックス 39" descr="コール センター 枠線">
                <a:extLst>
                  <a:ext uri="{FF2B5EF4-FFF2-40B4-BE49-F238E27FC236}">
                    <a16:creationId xmlns:a16="http://schemas.microsoft.com/office/drawing/2014/main" id="{4A135451-69C5-8023-B499-9785953F56A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031656" y="4264874"/>
                <a:ext cx="900000" cy="899998"/>
              </a:xfrm>
              <a:prstGeom prst="rect">
                <a:avLst/>
              </a:prstGeom>
            </p:spPr>
          </p:pic>
          <p:pic>
            <p:nvPicPr>
              <p:cNvPr id="41" name="グラフィックス 40" descr="電子メール 枠線">
                <a:extLst>
                  <a:ext uri="{FF2B5EF4-FFF2-40B4-BE49-F238E27FC236}">
                    <a16:creationId xmlns:a16="http://schemas.microsoft.com/office/drawing/2014/main" id="{A18CCFE0-A467-B1B2-FBAE-A8210430543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157656" y="3437141"/>
                <a:ext cx="648000" cy="647998"/>
              </a:xfrm>
              <a:prstGeom prst="rect">
                <a:avLst/>
              </a:prstGeom>
            </p:spPr>
          </p:pic>
          <p:pic>
            <p:nvPicPr>
              <p:cNvPr id="42" name="グラフィックス 41" descr="チャット 枠線">
                <a:hlinkClick r:id="rId4"/>
                <a:extLst>
                  <a:ext uri="{FF2B5EF4-FFF2-40B4-BE49-F238E27FC236}">
                    <a16:creationId xmlns:a16="http://schemas.microsoft.com/office/drawing/2014/main" id="{8142BD18-DA8B-EBE0-1DBF-515DF68C5D9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031656" y="2451183"/>
                <a:ext cx="900000" cy="899998"/>
              </a:xfrm>
              <a:prstGeom prst="rect">
                <a:avLst/>
              </a:prstGeom>
            </p:spPr>
          </p:pic>
          <p:sp>
            <p:nvSpPr>
              <p:cNvPr id="43" name="正方形/長方形 42">
                <a:extLst>
                  <a:ext uri="{FF2B5EF4-FFF2-40B4-BE49-F238E27FC236}">
                    <a16:creationId xmlns:a16="http://schemas.microsoft.com/office/drawing/2014/main" id="{142502F8-5EC2-45BA-A694-8AF73C8FDBAD}"/>
                  </a:ext>
                </a:extLst>
              </p:cNvPr>
              <p:cNvSpPr/>
              <p:nvPr/>
            </p:nvSpPr>
            <p:spPr bwMode="gray">
              <a:xfrm>
                <a:off x="7187048" y="2636153"/>
                <a:ext cx="3600000" cy="510396"/>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marL="0" marR="0" lvl="0" indent="0" defTabSz="990564" rtl="0" eaLnBrk="1" fontAlgn="auto" latinLnBrk="0" hangingPunct="1">
                  <a:spcBef>
                    <a:spcPts val="800"/>
                  </a:spcBef>
                  <a:spcAft>
                    <a:spcPts val="0"/>
                  </a:spcAft>
                  <a:buClrTx/>
                  <a:buSzTx/>
                  <a:buFontTx/>
                  <a:buNone/>
                  <a:defRPr/>
                </a:pPr>
                <a:r>
                  <a:rPr kumimoji="1" lang="ja-JP" altLang="en-US" sz="1600" b="1">
                    <a:latin typeface="+mn-lt"/>
                  </a:rPr>
                  <a:t>チャット</a:t>
                </a:r>
                <a:endParaRPr kumimoji="1" lang="en-US" altLang="ja-JP" sz="1600" b="1">
                  <a:latin typeface="+mn-lt"/>
                </a:endParaRPr>
              </a:p>
              <a:p>
                <a:pPr marL="0" marR="0" lvl="0" indent="0" defTabSz="990564" rtl="0" eaLnBrk="1" fontAlgn="auto" latinLnBrk="0" hangingPunct="1">
                  <a:spcBef>
                    <a:spcPts val="800"/>
                  </a:spcBef>
                  <a:spcAft>
                    <a:spcPts val="0"/>
                  </a:spcAft>
                  <a:buClrTx/>
                  <a:buSzTx/>
                  <a:buFontTx/>
                  <a:buNone/>
                  <a:defRPr/>
                </a:pPr>
                <a:r>
                  <a:rPr kumimoji="1" lang="en-US" altLang="ja-JP" sz="1050">
                    <a:latin typeface="+mn-lt"/>
                    <a:hlinkClick r:id="rId12"/>
                  </a:rPr>
                  <a:t>https://auditconfirmation.co.jp/support/index.html#chat</a:t>
                </a:r>
                <a:endParaRPr kumimoji="1" lang="en-US" altLang="ja-JP" sz="1600">
                  <a:latin typeface="+mn-lt"/>
                </a:endParaRPr>
              </a:p>
            </p:txBody>
          </p:sp>
        </p:grpSp>
      </p:grpSp>
      <p:sp>
        <p:nvSpPr>
          <p:cNvPr id="48" name="テキスト プレースホルダー 2">
            <a:extLst>
              <a:ext uri="{FF2B5EF4-FFF2-40B4-BE49-F238E27FC236}">
                <a16:creationId xmlns:a16="http://schemas.microsoft.com/office/drawing/2014/main" id="{545AFA08-DF76-AE40-2974-A50468EDC9E3}"/>
              </a:ext>
            </a:extLst>
          </p:cNvPr>
          <p:cNvSpPr>
            <a:spLocks noGrp="1"/>
          </p:cNvSpPr>
          <p:nvPr>
            <p:ph type="body" sz="quarter" idx="11"/>
          </p:nvPr>
        </p:nvSpPr>
        <p:spPr>
          <a:xfrm>
            <a:off x="521701" y="1092413"/>
            <a:ext cx="11160000" cy="521874"/>
          </a:xfrm>
        </p:spPr>
        <p:txBody>
          <a:bodyPr/>
          <a:lstStyle/>
          <a:p>
            <a:r>
              <a:rPr lang="ja-JP" altLang="en-US"/>
              <a:t>会計監査確認センター合同会社の</a:t>
            </a:r>
            <a:r>
              <a:rPr lang="en-US" altLang="ja-JP"/>
              <a:t>Web</a:t>
            </a:r>
            <a:r>
              <a:rPr lang="ja-JP" altLang="en-US"/>
              <a:t>サイトには、これまでに多く寄せられたご質問とその回答を掲載されています。</a:t>
            </a:r>
            <a:endParaRPr lang="en-US" altLang="ja-JP"/>
          </a:p>
          <a:p>
            <a:r>
              <a:rPr lang="ja-JP" altLang="en-US"/>
              <a:t>ご不明な点がございましたら、同社の専門スタッフまで</a:t>
            </a:r>
            <a:r>
              <a:rPr kumimoji="1" lang="ja-JP" altLang="en-US"/>
              <a:t>チャット・メール・電話にてお気軽にお問い合わせください。</a:t>
            </a:r>
          </a:p>
        </p:txBody>
      </p:sp>
    </p:spTree>
    <p:extLst>
      <p:ext uri="{BB962C8B-B14F-4D97-AF65-F5344CB8AC3E}">
        <p14:creationId xmlns:p14="http://schemas.microsoft.com/office/powerpoint/2010/main" val="4058437992"/>
      </p:ext>
    </p:extLst>
  </p:cSld>
  <p:clrMapOvr>
    <a:masterClrMapping/>
  </p:clrMapOvr>
</p:sld>
</file>

<file path=ppt/theme/theme1.xml><?xml version="1.0" encoding="utf-8"?>
<a:theme xmlns:a="http://schemas.openxmlformats.org/drawingml/2006/main" name="Wide - Public - 21-Feb-2023 updated">
  <a:themeElements>
    <a:clrScheme name="ACC v1.1">
      <a:dk1>
        <a:sysClr val="windowText" lastClr="000000"/>
      </a:dk1>
      <a:lt1>
        <a:sysClr val="window" lastClr="FFFFFF"/>
      </a:lt1>
      <a:dk2>
        <a:srgbClr val="44546A"/>
      </a:dk2>
      <a:lt2>
        <a:srgbClr val="CAC8C8"/>
      </a:lt2>
      <a:accent1>
        <a:srgbClr val="88CCC4"/>
      </a:accent1>
      <a:accent2>
        <a:srgbClr val="DBF5F2"/>
      </a:accent2>
      <a:accent3>
        <a:srgbClr val="10AEB1"/>
      </a:accent3>
      <a:accent4>
        <a:srgbClr val="A1BED6"/>
      </a:accent4>
      <a:accent5>
        <a:srgbClr val="778899"/>
      </a:accent5>
      <a:accent6>
        <a:srgbClr val="FFFFFF"/>
      </a:accent6>
      <a:hlink>
        <a:srgbClr val="0563C1"/>
      </a:hlink>
      <a:folHlink>
        <a:srgbClr val="954F72"/>
      </a:folHlink>
    </a:clrScheme>
    <a:fontScheme name="游ゴシック">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lgn="ctr">
          <a:solidFill>
            <a:schemeClr val="accent3"/>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buFont typeface="Wingdings 2" pitchFamily="18" charset="2"/>
          <a:buNone/>
          <a:defRPr kumimoji="1" sz="1400" dirty="0">
            <a:solidFill>
              <a:schemeClr val="bg1"/>
            </a:solidFill>
            <a:latin typeface="+mn-lt"/>
          </a:defRPr>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spAutoFit/>
      </a:bodyPr>
      <a:lstStyle>
        <a:defPPr algn="l">
          <a:spcBef>
            <a:spcPts val="0"/>
          </a:spcBef>
          <a:buSzPct val="100000"/>
          <a:defRPr kumimoji="1" sz="1600" spc="-50" dirty="0" smtClean="0">
            <a:latin typeface="+mn-lt"/>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プレゼンテーション1" id="{3AE9B21F-E4BC-4830-ACFA-FA78F9E6F8BD}" vid="{282F6649-2E56-4AB8-8915-F9F56D56165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ACCカラーパレット">
      <a:dk1>
        <a:sysClr val="windowText" lastClr="000000"/>
      </a:dk1>
      <a:lt1>
        <a:sysClr val="window" lastClr="FFFFFF"/>
      </a:lt1>
      <a:dk2>
        <a:srgbClr val="44546A"/>
      </a:dk2>
      <a:lt2>
        <a:srgbClr val="CAC8C8"/>
      </a:lt2>
      <a:accent1>
        <a:srgbClr val="88CCC4"/>
      </a:accent1>
      <a:accent2>
        <a:srgbClr val="DBF5F2"/>
      </a:accent2>
      <a:accent3>
        <a:srgbClr val="A3D6A1"/>
      </a:accent3>
      <a:accent4>
        <a:srgbClr val="A1BED6"/>
      </a:accent4>
      <a:accent5>
        <a:srgbClr val="778899"/>
      </a:accent5>
      <a:accent6>
        <a:srgbClr val="FFFFFF"/>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9c3b733-5229-4ba2-8d42-36b044661ad6">
      <Terms xmlns="http://schemas.microsoft.com/office/infopath/2007/PartnerControls"/>
    </lcf76f155ced4ddcb4097134ff3c332f>
    <TaxCatchAll xmlns="86acedbe-3b6d-40aa-afed-148ac0b6b15c" xsi:nil="true"/>
    <_Flow_SignoffStatus xmlns="39c3b733-5229-4ba2-8d42-36b044661ad6" xsi:nil="true"/>
    <SharedWithUsers xmlns="86acedbe-3b6d-40aa-afed-148ac0b6b15c">
      <UserInfo>
        <DisplayName>ステークホルダーリレーションズ メンバー</DisplayName>
        <AccountId>746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A3A5441216C084EBB9201099894FF0E" ma:contentTypeVersion="19" ma:contentTypeDescription="新しいドキュメントを作成します。" ma:contentTypeScope="" ma:versionID="4e019e87169bba54bc19f93d193beaf1">
  <xsd:schema xmlns:xsd="http://www.w3.org/2001/XMLSchema" xmlns:xs="http://www.w3.org/2001/XMLSchema" xmlns:p="http://schemas.microsoft.com/office/2006/metadata/properties" xmlns:ns2="39c3b733-5229-4ba2-8d42-36b044661ad6" xmlns:ns3="86acedbe-3b6d-40aa-afed-148ac0b6b15c" targetNamespace="http://schemas.microsoft.com/office/2006/metadata/properties" ma:root="true" ma:fieldsID="543b8f3564cce5f8ea49e4d6c5d07119" ns2:_="" ns3:_="">
    <xsd:import namespace="39c3b733-5229-4ba2-8d42-36b044661ad6"/>
    <xsd:import namespace="86acedbe-3b6d-40aa-afed-148ac0b6b15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_Flow_SignoffStatus"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c3b733-5229-4ba2-8d42-36b044661a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_Flow_SignoffStatus" ma:index="17" nillable="true" ma:displayName="承認の状態" ma:internalName="_x627f__x8a8d__x306e__x72b6__x614b_">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画像タグ" ma:readOnly="false" ma:fieldId="{5cf76f15-5ced-4ddc-b409-7134ff3c332f}" ma:taxonomyMulti="true" ma:sspId="1890fe01-2a22-4407-8f6e-940eb46b16e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acedbe-3b6d-40aa-afed-148ac0b6b15c"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4" nillable="true" ma:displayName="Taxonomy Catch All Column" ma:hidden="true" ma:list="{29fb1b68-3315-4f6b-a110-9e17909d403f}" ma:internalName="TaxCatchAll" ma:showField="CatchAllData" ma:web="86acedbe-3b6d-40aa-afed-148ac0b6b1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D8C56A-AE5E-4FAB-B70D-BC0C0222FAB0}">
  <ds:schemaRefs>
    <ds:schemaRef ds:uri="http://schemas.microsoft.com/office/2006/metadata/properties"/>
    <ds:schemaRef ds:uri="http://schemas.microsoft.com/office/infopath/2007/PartnerControls"/>
    <ds:schemaRef ds:uri="39c3b733-5229-4ba2-8d42-36b044661ad6"/>
    <ds:schemaRef ds:uri="86acedbe-3b6d-40aa-afed-148ac0b6b15c"/>
  </ds:schemaRefs>
</ds:datastoreItem>
</file>

<file path=customXml/itemProps2.xml><?xml version="1.0" encoding="utf-8"?>
<ds:datastoreItem xmlns:ds="http://schemas.openxmlformats.org/officeDocument/2006/customXml" ds:itemID="{6FB46E04-1DBD-4161-99A4-4093EB6424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c3b733-5229-4ba2-8d42-36b044661ad6"/>
    <ds:schemaRef ds:uri="86acedbe-3b6d-40aa-afed-148ac0b6b1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4BC97F-00EC-431B-962D-6662828029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ACC_Wide</Template>
  <TotalTime>0</TotalTime>
  <Words>1324</Words>
  <Application>Microsoft Office PowerPoint</Application>
  <PresentationFormat>ワイド画面</PresentationFormat>
  <Paragraphs>176</Paragraphs>
  <Slides>6</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游ゴシック</vt:lpstr>
      <vt:lpstr>Arial</vt:lpstr>
      <vt:lpstr>Verdana</vt:lpstr>
      <vt:lpstr>Wingdings</vt:lpstr>
      <vt:lpstr>Wingdings 2</vt:lpstr>
      <vt:lpstr>Wide - Public - 21-Feb-2023 updated</vt:lpstr>
      <vt:lpstr>確認手続における Balance Gateway の利用について</vt:lpstr>
      <vt:lpstr>Balance Gateway の利用方針</vt:lpstr>
      <vt:lpstr>金融機関宛の確認における利用</vt:lpstr>
      <vt:lpstr>弁護士確認における利用</vt:lpstr>
      <vt:lpstr>貴社へのお願い</vt:lpstr>
      <vt:lpstr>［参考］ユーザーサポート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2025-02-13T09:00:36Z</dcterms:created>
  <dcterms:modified xsi:type="dcterms:W3CDTF">2025-02-13T09:01:18Z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ies>
</file>